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Masters/slideMaster2.xml" ContentType="application/vnd.openxmlformats-officedocument.presentationml.slideMaster+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Masters/slideMaster3.xml" ContentType="application/vnd.openxmlformats-officedocument.presentationml.slideMaster+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Masters/slideMaster4.xml" ContentType="application/vnd.openxmlformats-officedocument.presentationml.slideMaster+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Masters/slideMaster5.xml" ContentType="application/vnd.openxmlformats-officedocument.presentationml.slideMaster+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Masters/slideMaster6.xml" ContentType="application/vnd.openxmlformats-officedocument.presentationml.slideMaster+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Masters/slideMaster7.xml" ContentType="application/vnd.openxmlformats-officedocument.presentationml.slideMaster+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Masters/slideMaster8.xml" ContentType="application/vnd.openxmlformats-officedocument.presentationml.slideMaster+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Masters/slideMaster9.xml" ContentType="application/vnd.openxmlformats-officedocument.presentationml.slideMaster+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notesMasters/notesMaster1.xml" ContentType="application/vnd.openxmlformats-officedocument.presentationml.notesMaster+xml"/>
  <Override PartName="/ppt/theme/theme10.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tags/tag1.xml" ContentType="application/vnd.openxmlformats-officedocument.presentationml.tags+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heme/theme11.xml" ContentType="application/vnd.openxmlformats-officedocument.theme+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firstSlideNum="1" rtl="0" saveSubsetFonts="0" serverZoom="0" showSpecialPlsOnTitleSld="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Lst>
  <p:sldSz type="screen4x3" cy="6858000" cx="9144000"/>
  <p:notesSz cx="6858000" cy="9144000"/>
  <p:defaultTex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View">
  <p:normalViewPr showOutlineIcons="1" snapVertSplitter="0" vertBarState="restored" horzBarState="restored" preferSingleView="0">
    <p:restoredLeft sz="15620" autoAdjust="0"/>
    <p:restoredTop sz="94660" autoAdjust="0"/>
  </p:normalViewPr>
  <p:slideViewPr>
    <p:cSldViewPr showGuides="0" snapToGrid="1" snapToObjects="1">
      <p:cViewPr>
        <p:scale>
          <a:sx n="75" d="100"/>
          <a:sy n="75" d="100"/>
        </p:scale>
        <p:origin x="0" y="0"/>
      </p:cViewPr>
      <p:guideLst>
        <p:guide orient="horz" pos="2160"/>
        <p:guide orient="vert" pos="2880"/>
      </p:guideLst>
    </p:cSldViewPr>
  </p:slideViewPr>
  <p:gridSpacing cx="0" cy="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notesMaster" Target="notesMasters/notesMaster1.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slide" Target="slides/slide32.xml"/><Relationship Id="rId43" Type="http://schemas.openxmlformats.org/officeDocument/2006/relationships/slide" Target="slides/slide33.xml"/><Relationship Id="rId44" Type="http://schemas.openxmlformats.org/officeDocument/2006/relationships/slide" Target="slides/slide34.xml"/><Relationship Id="rId45" Type="http://schemas.openxmlformats.org/officeDocument/2006/relationships/slide" Target="slides/slide35.xml"/><Relationship Id="rId46" Type="http://schemas.openxmlformats.org/officeDocument/2006/relationships/slide" Target="slides/slide36.xml"/><Relationship Id="rId47" Type="http://schemas.openxmlformats.org/officeDocument/2006/relationships/slide" Target="slides/slide37.xml"/><Relationship Id="rId48" Type="http://schemas.openxmlformats.org/officeDocument/2006/relationships/slide" Target="slides/slide38.xml"/><Relationship Id="rId49" Type="http://schemas.openxmlformats.org/officeDocument/2006/relationships/slide" Target="slides/slide39.xml"/><Relationship Id="rId50" Type="http://schemas.openxmlformats.org/officeDocument/2006/relationships/slide" Target="slides/slide40.xml"/><Relationship Id="rId51" Type="http://schemas.openxmlformats.org/officeDocument/2006/relationships/slide" Target="slides/slide41.xml"/><Relationship Id="rId52" Type="http://schemas.openxmlformats.org/officeDocument/2006/relationships/slide" Target="slides/slide42.xml"/><Relationship Id="rId53" Type="http://schemas.openxmlformats.org/officeDocument/2006/relationships/slide" Target="slides/slide43.xml"/><Relationship Id="rId54" Type="http://schemas.openxmlformats.org/officeDocument/2006/relationships/slide" Target="slides/slide44.xml"/><Relationship Id="rId55" Type="http://schemas.openxmlformats.org/officeDocument/2006/relationships/slide" Target="slides/slide45.xml"/><Relationship Id="rId56" Type="http://schemas.openxmlformats.org/officeDocument/2006/relationships/slide" Target="slides/slide46.xml"/><Relationship Id="rId57" Type="http://schemas.openxmlformats.org/officeDocument/2006/relationships/slide" Target="slides/slide47.xml"/><Relationship Id="rId58" Type="http://schemas.openxmlformats.org/officeDocument/2006/relationships/slide" Target="slides/slide48.xml"/><Relationship Id="rId59" Type="http://schemas.openxmlformats.org/officeDocument/2006/relationships/slide" Target="slides/slide49.xml"/><Relationship Id="rId60" Type="http://schemas.openxmlformats.org/officeDocument/2006/relationships/slide" Target="slides/slide50.xml"/><Relationship Id="rId61" Type="http://schemas.openxmlformats.org/officeDocument/2006/relationships/slide" Target="slides/slide51.xml"/><Relationship Id="rId62" Type="http://schemas.openxmlformats.org/officeDocument/2006/relationships/slide" Target="slides/slide52.xml"/><Relationship Id="rId63" Type="http://schemas.openxmlformats.org/officeDocument/2006/relationships/slide" Target="slides/slide53.xml"/><Relationship Id="rId64" Type="http://schemas.openxmlformats.org/officeDocument/2006/relationships/slide" Target="slides/slide54.xml"/><Relationship Id="rId65" Type="http://schemas.openxmlformats.org/officeDocument/2006/relationships/tableStyles" Target="tableStyles.xml"/><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333" name=""/>
        <p:cNvGrpSpPr/>
        <p:nvPr/>
      </p:nvGrpSpPr>
      <p:grpSpPr>
        <a:xfrm rot="0">
          <a:off x="0" y="0"/>
          <a:ext cx="0" cy="0"/>
          <a:chOff x="0" y="0"/>
          <a:chExt cx="0" cy="0"/>
        </a:xfrm>
      </p:grpSpPr>
      <p:sp>
        <p:nvSpPr>
          <p:cNvPr id="1049113" name=""/>
          <p:cNvSpPr/>
          <p:nvPr>
            <p:ph type="hdr" sz="quarter" idx="0"/>
          </p:nvPr>
        </p:nvSpPr>
        <p:spPr>
          <a:xfrm rot="0">
            <a:off x="0" y="0"/>
            <a:ext cx="2970212" cy="457200"/>
          </a:xfrm>
          <a:prstGeom prst="rect"/>
          <a:noFill/>
          <a:ln>
            <a:noFill/>
          </a:ln>
        </p:spPr>
        <p:txBody>
          <a:bodyPr anchor="t" bIns="45720" lIns="91440" rIns="91440" tIns="45720" vert="horz"/>
          <a:p>
            <a:pPr algn="l" lvl="0">
              <a:lnSpc>
                <a:spcPct val="100000"/>
              </a:lnSpc>
              <a:spcBef>
                <a:spcPct val="0"/>
              </a:spcBef>
              <a:buFontTx/>
              <a:buNone/>
            </a:pPr>
            <a:endParaRPr altLang="en-US" sz="1200" lang="zh-CN">
              <a:latin typeface="Arial" pitchFamily="0" charset="0"/>
              <a:ea typeface="宋体" pitchFamily="2" charset="-122"/>
            </a:endParaRPr>
          </a:p>
        </p:txBody>
      </p:sp>
      <p:sp>
        <p:nvSpPr>
          <p:cNvPr id="1049114" name=""/>
          <p:cNvSpPr/>
          <p:nvPr>
            <p:ph type="dt" sz="full" idx="1"/>
          </p:nvPr>
        </p:nvSpPr>
        <p:spPr>
          <a:xfrm rot="0">
            <a:off x="3883025" y="0"/>
            <a:ext cx="2973387" cy="457200"/>
          </a:xfrm>
          <a:prstGeom prst="rect"/>
          <a:noFill/>
          <a:ln>
            <a:noFill/>
          </a:ln>
        </p:spPr>
        <p:txBody>
          <a:bodyPr anchor="t" bIns="45720" lIns="91440" rIns="91440" tIns="45720" vert="horz"/>
          <a:p>
            <a:pPr algn="r" lvl="0">
              <a:lnSpc>
                <a:spcPct val="100000"/>
              </a:lnSpc>
              <a:spcBef>
                <a:spcPct val="0"/>
              </a:spcBef>
              <a:buFontTx/>
              <a:buNone/>
            </a:pPr>
            <a:fld id="{566ABCEB-ACFC-4714-9973-3DA970169C29}" type="datetime1">
              <a:rPr altLang="en-US" sz="1200" lang="zh-CN">
                <a:latin typeface="Arial" pitchFamily="0" charset="0"/>
                <a:ea typeface="宋体" pitchFamily="2" charset="-122"/>
              </a:rPr>
              <a:pPr algn="r" lvl="0">
                <a:lnSpc>
                  <a:spcPct val="100000"/>
                </a:lnSpc>
                <a:spcBef>
                  <a:spcPct val="0"/>
                </a:spcBef>
                <a:buFontTx/>
                <a:buNone/>
              </a:pPr>
            </a:fld>
            <a:endParaRPr altLang="en-US" sz="1200" lang="zh-CN">
              <a:latin typeface="Arial" pitchFamily="0" charset="0"/>
              <a:ea typeface="宋体" pitchFamily="2" charset="-122"/>
            </a:endParaRPr>
          </a:p>
        </p:txBody>
      </p:sp>
      <p:sp>
        <p:nvSpPr>
          <p:cNvPr id="1049115" name=""/>
          <p:cNvSpPr/>
          <p:nvPr>
            <p:ph type="sldImg" sz="full" idx="4294967295"/>
          </p:nvPr>
        </p:nvSpPr>
        <p:spPr>
          <a:xfrm rot="0">
            <a:off x="1143000" y="685800"/>
            <a:ext cx="4572000" cy="3429000"/>
          </a:xfrm>
          <a:prstGeom prst="rect"/>
          <a:noFill/>
          <a:ln>
            <a:noFill/>
          </a:ln>
        </p:spPr>
        <p:txBody>
          <a:bodyPr anchor="t" bIns="45720" lIns="91440" rIns="91440" tIns="45720" vert="horz"/>
          <a:p/>
        </p:txBody>
      </p:sp>
      <p:sp>
        <p:nvSpPr>
          <p:cNvPr id="1049116" name=""/>
          <p:cNvSpPr/>
          <p:nvPr>
            <p:ph type="body" sz="quarter" idx="4294967295"/>
          </p:nvPr>
        </p:nvSpPr>
        <p:spPr>
          <a:xfrm rot="0">
            <a:off x="685800" y="4343400"/>
            <a:ext cx="5486400" cy="4114800"/>
          </a:xfrm>
          <a:prstGeom prst="rect"/>
          <a:noFill/>
          <a:ln>
            <a:noFill/>
          </a:ln>
        </p:spPr>
        <p:txBody>
          <a:bodyPr anchor="ctr"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9117" name=""/>
          <p:cNvSpPr/>
          <p:nvPr>
            <p:ph type="ftr" sz="quarter" idx="4"/>
          </p:nvPr>
        </p:nvSpPr>
        <p:spPr>
          <a:xfrm rot="0">
            <a:off x="0" y="8685212"/>
            <a:ext cx="2970212" cy="457200"/>
          </a:xfrm>
          <a:prstGeom prst="rect"/>
          <a:noFill/>
          <a:ln>
            <a:noFill/>
          </a:ln>
        </p:spPr>
        <p:txBody>
          <a:bodyPr anchor="b" bIns="45720" lIns="91440" rIns="91440" tIns="45720" vert="horz"/>
          <a:p>
            <a:pPr algn="l" lvl="0">
              <a:lnSpc>
                <a:spcPct val="100000"/>
              </a:lnSpc>
              <a:spcBef>
                <a:spcPct val="0"/>
              </a:spcBef>
              <a:buFontTx/>
              <a:buNone/>
            </a:pPr>
            <a:endParaRPr altLang="zh-CN" sz="1200" lang="en-US">
              <a:latin typeface="Arial" pitchFamily="0" charset="0"/>
              <a:ea typeface="宋体" pitchFamily="2" charset="-122"/>
            </a:endParaRPr>
          </a:p>
        </p:txBody>
      </p:sp>
      <p:sp>
        <p:nvSpPr>
          <p:cNvPr id="1049118" name=""/>
          <p:cNvSpPr/>
          <p:nvPr>
            <p:ph type="sldNum" sz="quarter" idx="5"/>
          </p:nvPr>
        </p:nvSpPr>
        <p:spPr>
          <a:xfrm rot="0">
            <a:off x="3883025" y="8685212"/>
            <a:ext cx="2973387" cy="457200"/>
          </a:xfrm>
          <a:prstGeom prst="rect"/>
          <a:noFill/>
          <a:ln>
            <a:noFill/>
          </a:ln>
        </p:spPr>
        <p:txBody>
          <a:bodyPr anchor="b" bIns="45720" lIns="91440" rIns="91440" tIns="45720" vert="horz"/>
          <a:p>
            <a:pPr algn="r" eaLnBrk="1" hangingPunct="1" latinLnBrk="1" lvl="0">
              <a:lnSpc>
                <a:spcPct val="100000"/>
              </a:lnSpc>
              <a:spcBef>
                <a:spcPct val="0"/>
              </a:spcBef>
              <a:buFontTx/>
              <a:buNone/>
            </a:pPr>
            <a:fld id="{566ABCEB-ACFC-4714-9973-3DA970169C29}" type="slidenum">
              <a:rPr altLang="en-US" sz="1200" lang="zh-CN">
                <a:latin typeface="Arial" pitchFamily="0" charset="0"/>
                <a:ea typeface="宋体" pitchFamily="2" charset="-122"/>
              </a:rPr>
              <a:pPr algn="r" eaLnBrk="1" hangingPunct="1" latinLnBrk="1" lvl="0">
                <a:lnSpc>
                  <a:spcPct val="100000"/>
                </a:lnSpc>
                <a:spcBef>
                  <a:spcPct val="0"/>
                </a:spcBef>
                <a:buFontTx/>
                <a:buNone/>
              </a:pPr>
            </a:fld>
            <a:endParaRPr altLang="en-US" sz="1200" lang="zh-CN">
              <a:latin typeface="Arial" pitchFamily="0" charset="0"/>
              <a:ea typeface="宋体" pitchFamily="2" charset="-122"/>
            </a:endParaRPr>
          </a:p>
        </p:txBody>
      </p:sp>
    </p:spTree>
  </p:cSld>
  <p:clrMap accent1="dk1" accent2="dk1" accent3="dk1" accent4="dk1" accent5="dk1" accent6="dk1" bg1="dk1" bg2="dk1" tx1="dk1" tx2="dk1" hlink="dk1" folHlink="dk1"/>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270" name=""/>
        <p:cNvGrpSpPr/>
        <p:nvPr/>
      </p:nvGrpSpPr>
      <p:grpSpPr>
        <a:xfrm>
          <a:off x="0" y="0"/>
          <a:ext cx="0" cy="0"/>
          <a:chOff x="0" y="0"/>
          <a:chExt cx="0" cy="0"/>
        </a:xfrm>
      </p:grpSpPr>
      <p:sp>
        <p:nvSpPr>
          <p:cNvPr id="1049021"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9022"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280" name=""/>
        <p:cNvGrpSpPr/>
        <p:nvPr/>
      </p:nvGrpSpPr>
      <p:grpSpPr>
        <a:xfrm>
          <a:off x="0" y="0"/>
          <a:ext cx="0" cy="0"/>
          <a:chOff x="0" y="0"/>
          <a:chExt cx="0" cy="0"/>
        </a:xfrm>
      </p:grpSpPr>
      <p:sp>
        <p:nvSpPr>
          <p:cNvPr id="1049040" name="Title 1"/>
          <p:cNvSpPr>
            <a:spLocks noGrp="1"/>
          </p:cNvSpPr>
          <p:nvPr>
            <p:ph type="title"/>
          </p:nvPr>
        </p:nvSpPr>
        <p:spPr/>
        <p:txBody>
          <a:bodyPr/>
          <a:p>
            <a:r>
              <a:rPr altLang="zh-CN" lang="en-US" smtClean="0"/>
              <a:t>单击此处编辑母版标题样式</a:t>
            </a:r>
            <a:endParaRPr altLang="en-US" lang="zh-CN"/>
          </a:p>
        </p:txBody>
      </p:sp>
      <p:sp>
        <p:nvSpPr>
          <p:cNvPr id="1049041"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282" name=""/>
        <p:cNvGrpSpPr/>
        <p:nvPr/>
      </p:nvGrpSpPr>
      <p:grpSpPr>
        <a:xfrm>
          <a:off x="0" y="0"/>
          <a:ext cx="0" cy="0"/>
          <a:chOff x="0" y="0"/>
          <a:chExt cx="0" cy="0"/>
        </a:xfrm>
      </p:grpSpPr>
      <p:sp>
        <p:nvSpPr>
          <p:cNvPr id="1049042"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9043"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287" name=""/>
        <p:cNvGrpSpPr/>
        <p:nvPr/>
      </p:nvGrpSpPr>
      <p:grpSpPr>
        <a:xfrm>
          <a:off x="0" y="0"/>
          <a:ext cx="0" cy="0"/>
          <a:chOff x="0" y="0"/>
          <a:chExt cx="0" cy="0"/>
        </a:xfrm>
      </p:grpSpPr>
      <p:sp>
        <p:nvSpPr>
          <p:cNvPr id="1049053"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9054"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289" name=""/>
        <p:cNvGrpSpPr/>
        <p:nvPr/>
      </p:nvGrpSpPr>
      <p:grpSpPr>
        <a:xfrm>
          <a:off x="0" y="0"/>
          <a:ext cx="0" cy="0"/>
          <a:chOff x="0" y="0"/>
          <a:chExt cx="0" cy="0"/>
        </a:xfrm>
      </p:grpSpPr>
      <p:sp>
        <p:nvSpPr>
          <p:cNvPr id="1049055" name="Title 1"/>
          <p:cNvSpPr>
            <a:spLocks noGrp="1"/>
          </p:cNvSpPr>
          <p:nvPr>
            <p:ph type="title"/>
          </p:nvPr>
        </p:nvSpPr>
        <p:spPr/>
        <p:txBody>
          <a:bodyPr/>
          <a:p>
            <a:r>
              <a:rPr altLang="zh-CN" lang="en-US" smtClean="0"/>
              <a:t>单击此处编辑母版标题样式</a:t>
            </a:r>
            <a:endParaRPr altLang="en-US" lang="zh-CN"/>
          </a:p>
        </p:txBody>
      </p:sp>
      <p:sp>
        <p:nvSpPr>
          <p:cNvPr id="1049056"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291" name=""/>
        <p:cNvGrpSpPr/>
        <p:nvPr/>
      </p:nvGrpSpPr>
      <p:grpSpPr>
        <a:xfrm>
          <a:off x="0" y="0"/>
          <a:ext cx="0" cy="0"/>
          <a:chOff x="0" y="0"/>
          <a:chExt cx="0" cy="0"/>
        </a:xfrm>
      </p:grpSpPr>
      <p:sp>
        <p:nvSpPr>
          <p:cNvPr id="1049057"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9058"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293" name=""/>
        <p:cNvGrpSpPr/>
        <p:nvPr/>
      </p:nvGrpSpPr>
      <p:grpSpPr>
        <a:xfrm>
          <a:off x="0" y="0"/>
          <a:ext cx="0" cy="0"/>
          <a:chOff x="0" y="0"/>
          <a:chExt cx="0" cy="0"/>
        </a:xfrm>
      </p:grpSpPr>
      <p:sp>
        <p:nvSpPr>
          <p:cNvPr id="1049059" name="Title 1"/>
          <p:cNvSpPr>
            <a:spLocks noGrp="1"/>
          </p:cNvSpPr>
          <p:nvPr>
            <p:ph type="title"/>
          </p:nvPr>
        </p:nvSpPr>
        <p:spPr/>
        <p:txBody>
          <a:bodyPr/>
          <a:p>
            <a:r>
              <a:rPr altLang="zh-CN" lang="en-US" smtClean="0"/>
              <a:t>单击此处编辑母版标题样式</a:t>
            </a:r>
            <a:endParaRPr altLang="en-US" lang="zh-CN"/>
          </a:p>
        </p:txBody>
      </p:sp>
      <p:sp>
        <p:nvSpPr>
          <p:cNvPr id="1049060"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61"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295" name=""/>
        <p:cNvGrpSpPr/>
        <p:nvPr/>
      </p:nvGrpSpPr>
      <p:grpSpPr>
        <a:xfrm>
          <a:off x="0" y="0"/>
          <a:ext cx="0" cy="0"/>
          <a:chOff x="0" y="0"/>
          <a:chExt cx="0" cy="0"/>
        </a:xfrm>
      </p:grpSpPr>
      <p:sp>
        <p:nvSpPr>
          <p:cNvPr id="1049062"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9063"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64"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65"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66"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297" name=""/>
        <p:cNvGrpSpPr/>
        <p:nvPr/>
      </p:nvGrpSpPr>
      <p:grpSpPr>
        <a:xfrm>
          <a:off x="0" y="0"/>
          <a:ext cx="0" cy="0"/>
          <a:chOff x="0" y="0"/>
          <a:chExt cx="0" cy="0"/>
        </a:xfrm>
      </p:grpSpPr>
      <p:sp>
        <p:nvSpPr>
          <p:cNvPr id="1049067" name="Title 1"/>
          <p:cNvSpPr>
            <a:spLocks noGrp="1"/>
          </p:cNvSpPr>
          <p:nvPr>
            <p:ph type="title"/>
          </p:nvPr>
        </p:nvSpPr>
        <p:spPr/>
        <p:txBody>
          <a:bodyPr/>
          <a:p>
            <a:r>
              <a:rPr altLang="zh-CN" lang="en-US" smtClean="0"/>
              <a:t>单击此处编辑母版标题样式</a:t>
            </a:r>
            <a:endParaRPr altLang="en-US" lang="zh-CN"/>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299" name=""/>
        <p:cNvGrpSpPr/>
        <p:nvPr/>
      </p:nvGrpSpPr>
      <p:grpSpPr>
        <a:xfrm>
          <a:off x="0" y="0"/>
          <a:ext cx="0" cy="0"/>
          <a:chOff x="0" y="0"/>
          <a:chExt cx="0" cy="0"/>
        </a:xfrm>
      </p:grpSpPr>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301" name=""/>
        <p:cNvGrpSpPr/>
        <p:nvPr/>
      </p:nvGrpSpPr>
      <p:grpSpPr>
        <a:xfrm>
          <a:off x="0" y="0"/>
          <a:ext cx="0" cy="0"/>
          <a:chOff x="0" y="0"/>
          <a:chExt cx="0" cy="0"/>
        </a:xfrm>
      </p:grpSpPr>
      <p:sp>
        <p:nvSpPr>
          <p:cNvPr id="1049068"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69"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70"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34" name=""/>
        <p:cNvGrpSpPr/>
        <p:nvPr/>
      </p:nvGrpSpPr>
      <p:grpSpPr>
        <a:xfrm>
          <a:off x="0" y="0"/>
          <a:ext cx="0" cy="0"/>
          <a:chOff x="0" y="0"/>
          <a:chExt cx="0" cy="0"/>
        </a:xfrm>
      </p:grpSpPr>
      <p:sp>
        <p:nvSpPr>
          <p:cNvPr id="1048589" name="Title 1"/>
          <p:cNvSpPr>
            <a:spLocks noGrp="1"/>
          </p:cNvSpPr>
          <p:nvPr>
            <p:ph type="title"/>
          </p:nvPr>
        </p:nvSpPr>
        <p:spPr/>
        <p:txBody>
          <a:bodyPr/>
          <a:p>
            <a:r>
              <a:rPr altLang="zh-CN" lang="en-US" smtClean="0"/>
              <a:t>单击此处编辑母版标题样式</a:t>
            </a:r>
            <a:endParaRPr altLang="en-US" lang="zh-CN"/>
          </a:p>
        </p:txBody>
      </p:sp>
      <p:sp>
        <p:nvSpPr>
          <p:cNvPr id="1048590"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303" name=""/>
        <p:cNvGrpSpPr/>
        <p:nvPr/>
      </p:nvGrpSpPr>
      <p:grpSpPr>
        <a:xfrm>
          <a:off x="0" y="0"/>
          <a:ext cx="0" cy="0"/>
          <a:chOff x="0" y="0"/>
          <a:chExt cx="0" cy="0"/>
        </a:xfrm>
      </p:grpSpPr>
      <p:sp>
        <p:nvSpPr>
          <p:cNvPr id="104907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7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73"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305" name=""/>
        <p:cNvGrpSpPr/>
        <p:nvPr/>
      </p:nvGrpSpPr>
      <p:grpSpPr>
        <a:xfrm>
          <a:off x="0" y="0"/>
          <a:ext cx="0" cy="0"/>
          <a:chOff x="0" y="0"/>
          <a:chExt cx="0" cy="0"/>
        </a:xfrm>
      </p:grpSpPr>
      <p:sp>
        <p:nvSpPr>
          <p:cNvPr id="1049074" name="Title 1"/>
          <p:cNvSpPr>
            <a:spLocks noGrp="1"/>
          </p:cNvSpPr>
          <p:nvPr>
            <p:ph type="title"/>
          </p:nvPr>
        </p:nvSpPr>
        <p:spPr/>
        <p:txBody>
          <a:bodyPr/>
          <a:p>
            <a:r>
              <a:rPr altLang="zh-CN" lang="en-US" smtClean="0"/>
              <a:t>单击此处编辑母版标题样式</a:t>
            </a:r>
            <a:endParaRPr altLang="en-US" lang="zh-CN"/>
          </a:p>
        </p:txBody>
      </p:sp>
      <p:sp>
        <p:nvSpPr>
          <p:cNvPr id="1049075"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307" name=""/>
        <p:cNvGrpSpPr/>
        <p:nvPr/>
      </p:nvGrpSpPr>
      <p:grpSpPr>
        <a:xfrm>
          <a:off x="0" y="0"/>
          <a:ext cx="0" cy="0"/>
          <a:chOff x="0" y="0"/>
          <a:chExt cx="0" cy="0"/>
        </a:xfrm>
      </p:grpSpPr>
      <p:sp>
        <p:nvSpPr>
          <p:cNvPr id="1049076"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9077"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311" name=""/>
        <p:cNvGrpSpPr/>
        <p:nvPr/>
      </p:nvGrpSpPr>
      <p:grpSpPr>
        <a:xfrm>
          <a:off x="0" y="0"/>
          <a:ext cx="0" cy="0"/>
          <a:chOff x="0" y="0"/>
          <a:chExt cx="0" cy="0"/>
        </a:xfrm>
      </p:grpSpPr>
      <p:sp>
        <p:nvSpPr>
          <p:cNvPr id="1049088"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9089"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313" name=""/>
        <p:cNvGrpSpPr/>
        <p:nvPr/>
      </p:nvGrpSpPr>
      <p:grpSpPr>
        <a:xfrm>
          <a:off x="0" y="0"/>
          <a:ext cx="0" cy="0"/>
          <a:chOff x="0" y="0"/>
          <a:chExt cx="0" cy="0"/>
        </a:xfrm>
      </p:grpSpPr>
      <p:sp>
        <p:nvSpPr>
          <p:cNvPr id="1049090" name="Title 1"/>
          <p:cNvSpPr>
            <a:spLocks noGrp="1"/>
          </p:cNvSpPr>
          <p:nvPr>
            <p:ph type="title"/>
          </p:nvPr>
        </p:nvSpPr>
        <p:spPr/>
        <p:txBody>
          <a:bodyPr/>
          <a:p>
            <a:r>
              <a:rPr altLang="zh-CN" lang="en-US" smtClean="0"/>
              <a:t>单击此处编辑母版标题样式</a:t>
            </a:r>
            <a:endParaRPr altLang="en-US" lang="zh-CN"/>
          </a:p>
        </p:txBody>
      </p:sp>
      <p:sp>
        <p:nvSpPr>
          <p:cNvPr id="1049091"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315" name=""/>
        <p:cNvGrpSpPr/>
        <p:nvPr/>
      </p:nvGrpSpPr>
      <p:grpSpPr>
        <a:xfrm>
          <a:off x="0" y="0"/>
          <a:ext cx="0" cy="0"/>
          <a:chOff x="0" y="0"/>
          <a:chExt cx="0" cy="0"/>
        </a:xfrm>
      </p:grpSpPr>
      <p:sp>
        <p:nvSpPr>
          <p:cNvPr id="1049092"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9093"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317" name=""/>
        <p:cNvGrpSpPr/>
        <p:nvPr/>
      </p:nvGrpSpPr>
      <p:grpSpPr>
        <a:xfrm>
          <a:off x="0" y="0"/>
          <a:ext cx="0" cy="0"/>
          <a:chOff x="0" y="0"/>
          <a:chExt cx="0" cy="0"/>
        </a:xfrm>
      </p:grpSpPr>
      <p:sp>
        <p:nvSpPr>
          <p:cNvPr id="1049094" name="Title 1"/>
          <p:cNvSpPr>
            <a:spLocks noGrp="1"/>
          </p:cNvSpPr>
          <p:nvPr>
            <p:ph type="title"/>
          </p:nvPr>
        </p:nvSpPr>
        <p:spPr/>
        <p:txBody>
          <a:bodyPr/>
          <a:p>
            <a:r>
              <a:rPr altLang="zh-CN" lang="en-US" smtClean="0"/>
              <a:t>单击此处编辑母版标题样式</a:t>
            </a:r>
            <a:endParaRPr altLang="en-US" lang="zh-CN"/>
          </a:p>
        </p:txBody>
      </p:sp>
      <p:sp>
        <p:nvSpPr>
          <p:cNvPr id="1049095"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96"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319" name=""/>
        <p:cNvGrpSpPr/>
        <p:nvPr/>
      </p:nvGrpSpPr>
      <p:grpSpPr>
        <a:xfrm>
          <a:off x="0" y="0"/>
          <a:ext cx="0" cy="0"/>
          <a:chOff x="0" y="0"/>
          <a:chExt cx="0" cy="0"/>
        </a:xfrm>
      </p:grpSpPr>
      <p:sp>
        <p:nvSpPr>
          <p:cNvPr id="1049097"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9098"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99"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100"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101"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321" name=""/>
        <p:cNvGrpSpPr/>
        <p:nvPr/>
      </p:nvGrpSpPr>
      <p:grpSpPr>
        <a:xfrm>
          <a:off x="0" y="0"/>
          <a:ext cx="0" cy="0"/>
          <a:chOff x="0" y="0"/>
          <a:chExt cx="0" cy="0"/>
        </a:xfrm>
      </p:grpSpPr>
      <p:sp>
        <p:nvSpPr>
          <p:cNvPr id="1049102" name="Title 1"/>
          <p:cNvSpPr>
            <a:spLocks noGrp="1"/>
          </p:cNvSpPr>
          <p:nvPr>
            <p:ph type="title"/>
          </p:nvPr>
        </p:nvSpPr>
        <p:spPr/>
        <p:txBody>
          <a:bodyPr/>
          <a:p>
            <a:r>
              <a:rPr altLang="zh-CN" lang="en-US" smtClean="0"/>
              <a:t>单击此处编辑母版标题样式</a:t>
            </a:r>
            <a:endParaRPr altLang="en-US" lang="zh-CN"/>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323" name=""/>
        <p:cNvGrpSpPr/>
        <p:nvPr/>
      </p:nvGrpSpPr>
      <p:grpSpPr>
        <a:xfrm>
          <a:off x="0" y="0"/>
          <a:ext cx="0" cy="0"/>
          <a:chOff x="0" y="0"/>
          <a:chExt cx="0" cy="0"/>
        </a:xfrm>
      </p:grpSpPr>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271" name=""/>
        <p:cNvGrpSpPr/>
        <p:nvPr/>
      </p:nvGrpSpPr>
      <p:grpSpPr>
        <a:xfrm>
          <a:off x="0" y="0"/>
          <a:ext cx="0" cy="0"/>
          <a:chOff x="0" y="0"/>
          <a:chExt cx="0" cy="0"/>
        </a:xfrm>
      </p:grpSpPr>
      <p:sp>
        <p:nvSpPr>
          <p:cNvPr id="1049023"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9024"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325" name=""/>
        <p:cNvGrpSpPr/>
        <p:nvPr/>
      </p:nvGrpSpPr>
      <p:grpSpPr>
        <a:xfrm>
          <a:off x="0" y="0"/>
          <a:ext cx="0" cy="0"/>
          <a:chOff x="0" y="0"/>
          <a:chExt cx="0" cy="0"/>
        </a:xfrm>
      </p:grpSpPr>
      <p:sp>
        <p:nvSpPr>
          <p:cNvPr id="1049103"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104"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105"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327" name=""/>
        <p:cNvGrpSpPr/>
        <p:nvPr/>
      </p:nvGrpSpPr>
      <p:grpSpPr>
        <a:xfrm>
          <a:off x="0" y="0"/>
          <a:ext cx="0" cy="0"/>
          <a:chOff x="0" y="0"/>
          <a:chExt cx="0" cy="0"/>
        </a:xfrm>
      </p:grpSpPr>
      <p:sp>
        <p:nvSpPr>
          <p:cNvPr id="1049106"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107"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108"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329" name=""/>
        <p:cNvGrpSpPr/>
        <p:nvPr/>
      </p:nvGrpSpPr>
      <p:grpSpPr>
        <a:xfrm>
          <a:off x="0" y="0"/>
          <a:ext cx="0" cy="0"/>
          <a:chOff x="0" y="0"/>
          <a:chExt cx="0" cy="0"/>
        </a:xfrm>
      </p:grpSpPr>
      <p:sp>
        <p:nvSpPr>
          <p:cNvPr id="1049109" name="Title 1"/>
          <p:cNvSpPr>
            <a:spLocks noGrp="1"/>
          </p:cNvSpPr>
          <p:nvPr>
            <p:ph type="title"/>
          </p:nvPr>
        </p:nvSpPr>
        <p:spPr/>
        <p:txBody>
          <a:bodyPr/>
          <a:p>
            <a:r>
              <a:rPr altLang="zh-CN" lang="en-US" smtClean="0"/>
              <a:t>单击此处编辑母版标题样式</a:t>
            </a:r>
            <a:endParaRPr altLang="en-US" lang="zh-CN"/>
          </a:p>
        </p:txBody>
      </p:sp>
      <p:sp>
        <p:nvSpPr>
          <p:cNvPr id="1049110"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331" name=""/>
        <p:cNvGrpSpPr/>
        <p:nvPr/>
      </p:nvGrpSpPr>
      <p:grpSpPr>
        <a:xfrm>
          <a:off x="0" y="0"/>
          <a:ext cx="0" cy="0"/>
          <a:chOff x="0" y="0"/>
          <a:chExt cx="0" cy="0"/>
        </a:xfrm>
      </p:grpSpPr>
      <p:sp>
        <p:nvSpPr>
          <p:cNvPr id="1049111"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9112"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141" name=""/>
        <p:cNvGrpSpPr/>
        <p:nvPr/>
      </p:nvGrpSpPr>
      <p:grpSpPr>
        <a:xfrm>
          <a:off x="0" y="0"/>
          <a:ext cx="0" cy="0"/>
          <a:chOff x="0" y="0"/>
          <a:chExt cx="0" cy="0"/>
        </a:xfrm>
      </p:grpSpPr>
      <p:sp>
        <p:nvSpPr>
          <p:cNvPr id="1048843"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844"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143" name=""/>
        <p:cNvGrpSpPr/>
        <p:nvPr/>
      </p:nvGrpSpPr>
      <p:grpSpPr>
        <a:xfrm>
          <a:off x="0" y="0"/>
          <a:ext cx="0" cy="0"/>
          <a:chOff x="0" y="0"/>
          <a:chExt cx="0" cy="0"/>
        </a:xfrm>
      </p:grpSpPr>
      <p:sp>
        <p:nvSpPr>
          <p:cNvPr id="1048845" name="Title 1"/>
          <p:cNvSpPr>
            <a:spLocks noGrp="1"/>
          </p:cNvSpPr>
          <p:nvPr>
            <p:ph type="title"/>
          </p:nvPr>
        </p:nvSpPr>
        <p:spPr/>
        <p:txBody>
          <a:bodyPr/>
          <a:p>
            <a:r>
              <a:rPr altLang="zh-CN" lang="en-US" smtClean="0"/>
              <a:t>单击此处编辑母版标题样式</a:t>
            </a:r>
            <a:endParaRPr altLang="en-US" lang="zh-CN"/>
          </a:p>
        </p:txBody>
      </p:sp>
      <p:sp>
        <p:nvSpPr>
          <p:cNvPr id="1048846"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145" name=""/>
        <p:cNvGrpSpPr/>
        <p:nvPr/>
      </p:nvGrpSpPr>
      <p:grpSpPr>
        <a:xfrm>
          <a:off x="0" y="0"/>
          <a:ext cx="0" cy="0"/>
          <a:chOff x="0" y="0"/>
          <a:chExt cx="0" cy="0"/>
        </a:xfrm>
      </p:grpSpPr>
      <p:sp>
        <p:nvSpPr>
          <p:cNvPr id="1048847"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8848"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147" name=""/>
        <p:cNvGrpSpPr/>
        <p:nvPr/>
      </p:nvGrpSpPr>
      <p:grpSpPr>
        <a:xfrm>
          <a:off x="0" y="0"/>
          <a:ext cx="0" cy="0"/>
          <a:chOff x="0" y="0"/>
          <a:chExt cx="0" cy="0"/>
        </a:xfrm>
      </p:grpSpPr>
      <p:sp>
        <p:nvSpPr>
          <p:cNvPr id="1048849" name="Title 1"/>
          <p:cNvSpPr>
            <a:spLocks noGrp="1"/>
          </p:cNvSpPr>
          <p:nvPr>
            <p:ph type="title"/>
          </p:nvPr>
        </p:nvSpPr>
        <p:spPr/>
        <p:txBody>
          <a:bodyPr/>
          <a:p>
            <a:r>
              <a:rPr altLang="zh-CN" lang="en-US" smtClean="0"/>
              <a:t>单击此处编辑母版标题样式</a:t>
            </a:r>
            <a:endParaRPr altLang="en-US" lang="zh-CN"/>
          </a:p>
        </p:txBody>
      </p:sp>
      <p:sp>
        <p:nvSpPr>
          <p:cNvPr id="1048850"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51"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149" name=""/>
        <p:cNvGrpSpPr/>
        <p:nvPr/>
      </p:nvGrpSpPr>
      <p:grpSpPr>
        <a:xfrm>
          <a:off x="0" y="0"/>
          <a:ext cx="0" cy="0"/>
          <a:chOff x="0" y="0"/>
          <a:chExt cx="0" cy="0"/>
        </a:xfrm>
      </p:grpSpPr>
      <p:sp>
        <p:nvSpPr>
          <p:cNvPr id="1048852"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8853"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854"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55"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856"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151" name=""/>
        <p:cNvGrpSpPr/>
        <p:nvPr/>
      </p:nvGrpSpPr>
      <p:grpSpPr>
        <a:xfrm>
          <a:off x="0" y="0"/>
          <a:ext cx="0" cy="0"/>
          <a:chOff x="0" y="0"/>
          <a:chExt cx="0" cy="0"/>
        </a:xfrm>
      </p:grpSpPr>
      <p:sp>
        <p:nvSpPr>
          <p:cNvPr id="1048857" name="Title 1"/>
          <p:cNvSpPr>
            <a:spLocks noGrp="1"/>
          </p:cNvSpPr>
          <p:nvPr>
            <p:ph type="title"/>
          </p:nvPr>
        </p:nvSpPr>
        <p:spPr/>
        <p:txBody>
          <a:bodyPr/>
          <a:p>
            <a:r>
              <a:rPr altLang="zh-CN" lang="en-US" smtClean="0"/>
              <a:t>单击此处编辑母版标题样式</a:t>
            </a:r>
            <a:endParaRPr altLang="en-US" lang="zh-CN"/>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272" name=""/>
        <p:cNvGrpSpPr/>
        <p:nvPr/>
      </p:nvGrpSpPr>
      <p:grpSpPr>
        <a:xfrm>
          <a:off x="0" y="0"/>
          <a:ext cx="0" cy="0"/>
          <a:chOff x="0" y="0"/>
          <a:chExt cx="0" cy="0"/>
        </a:xfrm>
      </p:grpSpPr>
      <p:sp>
        <p:nvSpPr>
          <p:cNvPr id="1049025" name="Title 1"/>
          <p:cNvSpPr>
            <a:spLocks noGrp="1"/>
          </p:cNvSpPr>
          <p:nvPr>
            <p:ph type="title"/>
          </p:nvPr>
        </p:nvSpPr>
        <p:spPr/>
        <p:txBody>
          <a:bodyPr/>
          <a:p>
            <a:r>
              <a:rPr altLang="zh-CN" lang="en-US" smtClean="0"/>
              <a:t>单击此处编辑母版标题样式</a:t>
            </a:r>
            <a:endParaRPr altLang="en-US" lang="zh-CN"/>
          </a:p>
        </p:txBody>
      </p:sp>
      <p:sp>
        <p:nvSpPr>
          <p:cNvPr id="1049026"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27"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153" name=""/>
        <p:cNvGrpSpPr/>
        <p:nvPr/>
      </p:nvGrpSpPr>
      <p:grpSpPr>
        <a:xfrm>
          <a:off x="0" y="0"/>
          <a:ext cx="0" cy="0"/>
          <a:chOff x="0" y="0"/>
          <a:chExt cx="0" cy="0"/>
        </a:xfrm>
      </p:grpSpPr>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155" name=""/>
        <p:cNvGrpSpPr/>
        <p:nvPr/>
      </p:nvGrpSpPr>
      <p:grpSpPr>
        <a:xfrm>
          <a:off x="0" y="0"/>
          <a:ext cx="0" cy="0"/>
          <a:chOff x="0" y="0"/>
          <a:chExt cx="0" cy="0"/>
        </a:xfrm>
      </p:grpSpPr>
      <p:sp>
        <p:nvSpPr>
          <p:cNvPr id="1048858"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859"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860"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157" name=""/>
        <p:cNvGrpSpPr/>
        <p:nvPr/>
      </p:nvGrpSpPr>
      <p:grpSpPr>
        <a:xfrm>
          <a:off x="0" y="0"/>
          <a:ext cx="0" cy="0"/>
          <a:chOff x="0" y="0"/>
          <a:chExt cx="0" cy="0"/>
        </a:xfrm>
      </p:grpSpPr>
      <p:sp>
        <p:nvSpPr>
          <p:cNvPr id="104886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86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863"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159" name=""/>
        <p:cNvGrpSpPr/>
        <p:nvPr/>
      </p:nvGrpSpPr>
      <p:grpSpPr>
        <a:xfrm>
          <a:off x="0" y="0"/>
          <a:ext cx="0" cy="0"/>
          <a:chOff x="0" y="0"/>
          <a:chExt cx="0" cy="0"/>
        </a:xfrm>
      </p:grpSpPr>
      <p:sp>
        <p:nvSpPr>
          <p:cNvPr id="1048864" name="Title 1"/>
          <p:cNvSpPr>
            <a:spLocks noGrp="1"/>
          </p:cNvSpPr>
          <p:nvPr>
            <p:ph type="title"/>
          </p:nvPr>
        </p:nvSpPr>
        <p:spPr/>
        <p:txBody>
          <a:bodyPr/>
          <a:p>
            <a:r>
              <a:rPr altLang="zh-CN" lang="en-US" smtClean="0"/>
              <a:t>单击此处编辑母版标题样式</a:t>
            </a:r>
            <a:endParaRPr altLang="en-US" lang="zh-CN"/>
          </a:p>
        </p:txBody>
      </p:sp>
      <p:sp>
        <p:nvSpPr>
          <p:cNvPr id="1048865"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161" name=""/>
        <p:cNvGrpSpPr/>
        <p:nvPr/>
      </p:nvGrpSpPr>
      <p:grpSpPr>
        <a:xfrm>
          <a:off x="0" y="0"/>
          <a:ext cx="0" cy="0"/>
          <a:chOff x="0" y="0"/>
          <a:chExt cx="0" cy="0"/>
        </a:xfrm>
      </p:grpSpPr>
      <p:sp>
        <p:nvSpPr>
          <p:cNvPr id="1048866"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8867"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164" name=""/>
        <p:cNvGrpSpPr/>
        <p:nvPr/>
      </p:nvGrpSpPr>
      <p:grpSpPr>
        <a:xfrm>
          <a:off x="0" y="0"/>
          <a:ext cx="0" cy="0"/>
          <a:chOff x="0" y="0"/>
          <a:chExt cx="0" cy="0"/>
        </a:xfrm>
      </p:grpSpPr>
      <p:sp>
        <p:nvSpPr>
          <p:cNvPr id="1048873"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874"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166" name=""/>
        <p:cNvGrpSpPr/>
        <p:nvPr/>
      </p:nvGrpSpPr>
      <p:grpSpPr>
        <a:xfrm>
          <a:off x="0" y="0"/>
          <a:ext cx="0" cy="0"/>
          <a:chOff x="0" y="0"/>
          <a:chExt cx="0" cy="0"/>
        </a:xfrm>
      </p:grpSpPr>
      <p:sp>
        <p:nvSpPr>
          <p:cNvPr id="1048875" name="Title 1"/>
          <p:cNvSpPr>
            <a:spLocks noGrp="1"/>
          </p:cNvSpPr>
          <p:nvPr>
            <p:ph type="title"/>
          </p:nvPr>
        </p:nvSpPr>
        <p:spPr/>
        <p:txBody>
          <a:bodyPr/>
          <a:p>
            <a:r>
              <a:rPr altLang="zh-CN" lang="en-US" smtClean="0"/>
              <a:t>单击此处编辑母版标题样式</a:t>
            </a:r>
            <a:endParaRPr altLang="en-US" lang="zh-CN"/>
          </a:p>
        </p:txBody>
      </p:sp>
      <p:sp>
        <p:nvSpPr>
          <p:cNvPr id="1048876"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168" name=""/>
        <p:cNvGrpSpPr/>
        <p:nvPr/>
      </p:nvGrpSpPr>
      <p:grpSpPr>
        <a:xfrm>
          <a:off x="0" y="0"/>
          <a:ext cx="0" cy="0"/>
          <a:chOff x="0" y="0"/>
          <a:chExt cx="0" cy="0"/>
        </a:xfrm>
      </p:grpSpPr>
      <p:sp>
        <p:nvSpPr>
          <p:cNvPr id="1048877"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8878"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170" name=""/>
        <p:cNvGrpSpPr/>
        <p:nvPr/>
      </p:nvGrpSpPr>
      <p:grpSpPr>
        <a:xfrm>
          <a:off x="0" y="0"/>
          <a:ext cx="0" cy="0"/>
          <a:chOff x="0" y="0"/>
          <a:chExt cx="0" cy="0"/>
        </a:xfrm>
      </p:grpSpPr>
      <p:sp>
        <p:nvSpPr>
          <p:cNvPr id="1048879" name="Title 1"/>
          <p:cNvSpPr>
            <a:spLocks noGrp="1"/>
          </p:cNvSpPr>
          <p:nvPr>
            <p:ph type="title"/>
          </p:nvPr>
        </p:nvSpPr>
        <p:spPr/>
        <p:txBody>
          <a:bodyPr/>
          <a:p>
            <a:r>
              <a:rPr altLang="zh-CN" lang="en-US" smtClean="0"/>
              <a:t>单击此处编辑母版标题样式</a:t>
            </a:r>
            <a:endParaRPr altLang="en-US" lang="zh-CN"/>
          </a:p>
        </p:txBody>
      </p:sp>
      <p:sp>
        <p:nvSpPr>
          <p:cNvPr id="1048880"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81"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172" name=""/>
        <p:cNvGrpSpPr/>
        <p:nvPr/>
      </p:nvGrpSpPr>
      <p:grpSpPr>
        <a:xfrm>
          <a:off x="0" y="0"/>
          <a:ext cx="0" cy="0"/>
          <a:chOff x="0" y="0"/>
          <a:chExt cx="0" cy="0"/>
        </a:xfrm>
      </p:grpSpPr>
      <p:sp>
        <p:nvSpPr>
          <p:cNvPr id="1048882"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8883"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884"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85"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886"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273" name=""/>
        <p:cNvGrpSpPr/>
        <p:nvPr/>
      </p:nvGrpSpPr>
      <p:grpSpPr>
        <a:xfrm>
          <a:off x="0" y="0"/>
          <a:ext cx="0" cy="0"/>
          <a:chOff x="0" y="0"/>
          <a:chExt cx="0" cy="0"/>
        </a:xfrm>
      </p:grpSpPr>
      <p:sp>
        <p:nvSpPr>
          <p:cNvPr id="1049028"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9029"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30"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31"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32"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174" name=""/>
        <p:cNvGrpSpPr/>
        <p:nvPr/>
      </p:nvGrpSpPr>
      <p:grpSpPr>
        <a:xfrm>
          <a:off x="0" y="0"/>
          <a:ext cx="0" cy="0"/>
          <a:chOff x="0" y="0"/>
          <a:chExt cx="0" cy="0"/>
        </a:xfrm>
      </p:grpSpPr>
      <p:sp>
        <p:nvSpPr>
          <p:cNvPr id="1048887" name="Title 1"/>
          <p:cNvSpPr>
            <a:spLocks noGrp="1"/>
          </p:cNvSpPr>
          <p:nvPr>
            <p:ph type="title"/>
          </p:nvPr>
        </p:nvSpPr>
        <p:spPr/>
        <p:txBody>
          <a:bodyPr/>
          <a:p>
            <a:r>
              <a:rPr altLang="zh-CN" lang="en-US" smtClean="0"/>
              <a:t>单击此处编辑母版标题样式</a:t>
            </a:r>
            <a:endParaRPr altLang="en-US" lang="zh-CN"/>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176" name=""/>
        <p:cNvGrpSpPr/>
        <p:nvPr/>
      </p:nvGrpSpPr>
      <p:grpSpPr>
        <a:xfrm>
          <a:off x="0" y="0"/>
          <a:ext cx="0" cy="0"/>
          <a:chOff x="0" y="0"/>
          <a:chExt cx="0" cy="0"/>
        </a:xfrm>
      </p:grpSpPr>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178" name=""/>
        <p:cNvGrpSpPr/>
        <p:nvPr/>
      </p:nvGrpSpPr>
      <p:grpSpPr>
        <a:xfrm>
          <a:off x="0" y="0"/>
          <a:ext cx="0" cy="0"/>
          <a:chOff x="0" y="0"/>
          <a:chExt cx="0" cy="0"/>
        </a:xfrm>
      </p:grpSpPr>
      <p:sp>
        <p:nvSpPr>
          <p:cNvPr id="1048888"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889"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890"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180" name=""/>
        <p:cNvGrpSpPr/>
        <p:nvPr/>
      </p:nvGrpSpPr>
      <p:grpSpPr>
        <a:xfrm>
          <a:off x="0" y="0"/>
          <a:ext cx="0" cy="0"/>
          <a:chOff x="0" y="0"/>
          <a:chExt cx="0" cy="0"/>
        </a:xfrm>
      </p:grpSpPr>
      <p:sp>
        <p:nvSpPr>
          <p:cNvPr id="104889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89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893"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182" name=""/>
        <p:cNvGrpSpPr/>
        <p:nvPr/>
      </p:nvGrpSpPr>
      <p:grpSpPr>
        <a:xfrm>
          <a:off x="0" y="0"/>
          <a:ext cx="0" cy="0"/>
          <a:chOff x="0" y="0"/>
          <a:chExt cx="0" cy="0"/>
        </a:xfrm>
      </p:grpSpPr>
      <p:sp>
        <p:nvSpPr>
          <p:cNvPr id="1048894" name="Title 1"/>
          <p:cNvSpPr>
            <a:spLocks noGrp="1"/>
          </p:cNvSpPr>
          <p:nvPr>
            <p:ph type="title"/>
          </p:nvPr>
        </p:nvSpPr>
        <p:spPr/>
        <p:txBody>
          <a:bodyPr/>
          <a:p>
            <a:r>
              <a:rPr altLang="zh-CN" lang="en-US" smtClean="0"/>
              <a:t>单击此处编辑母版标题样式</a:t>
            </a:r>
            <a:endParaRPr altLang="en-US" lang="zh-CN"/>
          </a:p>
        </p:txBody>
      </p:sp>
      <p:sp>
        <p:nvSpPr>
          <p:cNvPr id="1048895"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184" name=""/>
        <p:cNvGrpSpPr/>
        <p:nvPr/>
      </p:nvGrpSpPr>
      <p:grpSpPr>
        <a:xfrm>
          <a:off x="0" y="0"/>
          <a:ext cx="0" cy="0"/>
          <a:chOff x="0" y="0"/>
          <a:chExt cx="0" cy="0"/>
        </a:xfrm>
      </p:grpSpPr>
      <p:sp>
        <p:nvSpPr>
          <p:cNvPr id="1048896"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8897"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188" name=""/>
        <p:cNvGrpSpPr/>
        <p:nvPr/>
      </p:nvGrpSpPr>
      <p:grpSpPr>
        <a:xfrm>
          <a:off x="0" y="0"/>
          <a:ext cx="0" cy="0"/>
          <a:chOff x="0" y="0"/>
          <a:chExt cx="0" cy="0"/>
        </a:xfrm>
      </p:grpSpPr>
      <p:sp>
        <p:nvSpPr>
          <p:cNvPr id="1048906"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907"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190" name=""/>
        <p:cNvGrpSpPr/>
        <p:nvPr/>
      </p:nvGrpSpPr>
      <p:grpSpPr>
        <a:xfrm>
          <a:off x="0" y="0"/>
          <a:ext cx="0" cy="0"/>
          <a:chOff x="0" y="0"/>
          <a:chExt cx="0" cy="0"/>
        </a:xfrm>
      </p:grpSpPr>
      <p:sp>
        <p:nvSpPr>
          <p:cNvPr id="1048908" name="Title 1"/>
          <p:cNvSpPr>
            <a:spLocks noGrp="1"/>
          </p:cNvSpPr>
          <p:nvPr>
            <p:ph type="title"/>
          </p:nvPr>
        </p:nvSpPr>
        <p:spPr/>
        <p:txBody>
          <a:bodyPr/>
          <a:p>
            <a:r>
              <a:rPr altLang="zh-CN" lang="en-US" smtClean="0"/>
              <a:t>单击此处编辑母版标题样式</a:t>
            </a:r>
            <a:endParaRPr altLang="en-US" lang="zh-CN"/>
          </a:p>
        </p:txBody>
      </p:sp>
      <p:sp>
        <p:nvSpPr>
          <p:cNvPr id="1048909"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192" name=""/>
        <p:cNvGrpSpPr/>
        <p:nvPr/>
      </p:nvGrpSpPr>
      <p:grpSpPr>
        <a:xfrm>
          <a:off x="0" y="0"/>
          <a:ext cx="0" cy="0"/>
          <a:chOff x="0" y="0"/>
          <a:chExt cx="0" cy="0"/>
        </a:xfrm>
      </p:grpSpPr>
      <p:sp>
        <p:nvSpPr>
          <p:cNvPr id="1048910"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8911"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194" name=""/>
        <p:cNvGrpSpPr/>
        <p:nvPr/>
      </p:nvGrpSpPr>
      <p:grpSpPr>
        <a:xfrm>
          <a:off x="0" y="0"/>
          <a:ext cx="0" cy="0"/>
          <a:chOff x="0" y="0"/>
          <a:chExt cx="0" cy="0"/>
        </a:xfrm>
      </p:grpSpPr>
      <p:sp>
        <p:nvSpPr>
          <p:cNvPr id="1048912" name="Title 1"/>
          <p:cNvSpPr>
            <a:spLocks noGrp="1"/>
          </p:cNvSpPr>
          <p:nvPr>
            <p:ph type="title"/>
          </p:nvPr>
        </p:nvSpPr>
        <p:spPr/>
        <p:txBody>
          <a:bodyPr/>
          <a:p>
            <a:r>
              <a:rPr altLang="zh-CN" lang="en-US" smtClean="0"/>
              <a:t>单击此处编辑母版标题样式</a:t>
            </a:r>
            <a:endParaRPr altLang="en-US" lang="zh-CN"/>
          </a:p>
        </p:txBody>
      </p:sp>
      <p:sp>
        <p:nvSpPr>
          <p:cNvPr id="1048913"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14"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274" name=""/>
        <p:cNvGrpSpPr/>
        <p:nvPr/>
      </p:nvGrpSpPr>
      <p:grpSpPr>
        <a:xfrm>
          <a:off x="0" y="0"/>
          <a:ext cx="0" cy="0"/>
          <a:chOff x="0" y="0"/>
          <a:chExt cx="0" cy="0"/>
        </a:xfrm>
      </p:grpSpPr>
      <p:sp>
        <p:nvSpPr>
          <p:cNvPr id="1049033" name="Title 1"/>
          <p:cNvSpPr>
            <a:spLocks noGrp="1"/>
          </p:cNvSpPr>
          <p:nvPr>
            <p:ph type="title"/>
          </p:nvPr>
        </p:nvSpPr>
        <p:spPr/>
        <p:txBody>
          <a:bodyPr/>
          <a:p>
            <a:r>
              <a:rPr altLang="zh-CN" lang="en-US" smtClean="0"/>
              <a:t>单击此处编辑母版标题样式</a:t>
            </a:r>
            <a:endParaRPr altLang="en-US" lang="zh-CN"/>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196" name=""/>
        <p:cNvGrpSpPr/>
        <p:nvPr/>
      </p:nvGrpSpPr>
      <p:grpSpPr>
        <a:xfrm>
          <a:off x="0" y="0"/>
          <a:ext cx="0" cy="0"/>
          <a:chOff x="0" y="0"/>
          <a:chExt cx="0" cy="0"/>
        </a:xfrm>
      </p:grpSpPr>
      <p:sp>
        <p:nvSpPr>
          <p:cNvPr id="1048915"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8916"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17"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18"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19"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198" name=""/>
        <p:cNvGrpSpPr/>
        <p:nvPr/>
      </p:nvGrpSpPr>
      <p:grpSpPr>
        <a:xfrm>
          <a:off x="0" y="0"/>
          <a:ext cx="0" cy="0"/>
          <a:chOff x="0" y="0"/>
          <a:chExt cx="0" cy="0"/>
        </a:xfrm>
      </p:grpSpPr>
      <p:sp>
        <p:nvSpPr>
          <p:cNvPr id="1048920" name="Title 1"/>
          <p:cNvSpPr>
            <a:spLocks noGrp="1"/>
          </p:cNvSpPr>
          <p:nvPr>
            <p:ph type="title"/>
          </p:nvPr>
        </p:nvSpPr>
        <p:spPr/>
        <p:txBody>
          <a:bodyPr/>
          <a:p>
            <a:r>
              <a:rPr altLang="zh-CN" lang="en-US" smtClean="0"/>
              <a:t>单击此处编辑母版标题样式</a:t>
            </a:r>
            <a:endParaRPr altLang="en-US" lang="zh-CN"/>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200" name=""/>
        <p:cNvGrpSpPr/>
        <p:nvPr/>
      </p:nvGrpSpPr>
      <p:grpSpPr>
        <a:xfrm>
          <a:off x="0" y="0"/>
          <a:ext cx="0" cy="0"/>
          <a:chOff x="0" y="0"/>
          <a:chExt cx="0" cy="0"/>
        </a:xfrm>
      </p:grpSpPr>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202" name=""/>
        <p:cNvGrpSpPr/>
        <p:nvPr/>
      </p:nvGrpSpPr>
      <p:grpSpPr>
        <a:xfrm>
          <a:off x="0" y="0"/>
          <a:ext cx="0" cy="0"/>
          <a:chOff x="0" y="0"/>
          <a:chExt cx="0" cy="0"/>
        </a:xfrm>
      </p:grpSpPr>
      <p:sp>
        <p:nvSpPr>
          <p:cNvPr id="104892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2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23"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204" name=""/>
        <p:cNvGrpSpPr/>
        <p:nvPr/>
      </p:nvGrpSpPr>
      <p:grpSpPr>
        <a:xfrm>
          <a:off x="0" y="0"/>
          <a:ext cx="0" cy="0"/>
          <a:chOff x="0" y="0"/>
          <a:chExt cx="0" cy="0"/>
        </a:xfrm>
      </p:grpSpPr>
      <p:sp>
        <p:nvSpPr>
          <p:cNvPr id="1048924"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25"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26"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206" name=""/>
        <p:cNvGrpSpPr/>
        <p:nvPr/>
      </p:nvGrpSpPr>
      <p:grpSpPr>
        <a:xfrm>
          <a:off x="0" y="0"/>
          <a:ext cx="0" cy="0"/>
          <a:chOff x="0" y="0"/>
          <a:chExt cx="0" cy="0"/>
        </a:xfrm>
      </p:grpSpPr>
      <p:sp>
        <p:nvSpPr>
          <p:cNvPr id="1048927" name="Title 1"/>
          <p:cNvSpPr>
            <a:spLocks noGrp="1"/>
          </p:cNvSpPr>
          <p:nvPr>
            <p:ph type="title"/>
          </p:nvPr>
        </p:nvSpPr>
        <p:spPr/>
        <p:txBody>
          <a:bodyPr/>
          <a:p>
            <a:r>
              <a:rPr altLang="zh-CN" lang="en-US" smtClean="0"/>
              <a:t>单击此处编辑母版标题样式</a:t>
            </a:r>
            <a:endParaRPr altLang="en-US" lang="zh-CN"/>
          </a:p>
        </p:txBody>
      </p:sp>
      <p:sp>
        <p:nvSpPr>
          <p:cNvPr id="1048928"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208" name=""/>
        <p:cNvGrpSpPr/>
        <p:nvPr/>
      </p:nvGrpSpPr>
      <p:grpSpPr>
        <a:xfrm>
          <a:off x="0" y="0"/>
          <a:ext cx="0" cy="0"/>
          <a:chOff x="0" y="0"/>
          <a:chExt cx="0" cy="0"/>
        </a:xfrm>
      </p:grpSpPr>
      <p:sp>
        <p:nvSpPr>
          <p:cNvPr id="1048929"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8930"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211" name=""/>
        <p:cNvGrpSpPr/>
        <p:nvPr/>
      </p:nvGrpSpPr>
      <p:grpSpPr>
        <a:xfrm>
          <a:off x="0" y="0"/>
          <a:ext cx="0" cy="0"/>
          <a:chOff x="0" y="0"/>
          <a:chExt cx="0" cy="0"/>
        </a:xfrm>
      </p:grpSpPr>
      <p:sp>
        <p:nvSpPr>
          <p:cNvPr id="1048936"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937"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213" name=""/>
        <p:cNvGrpSpPr/>
        <p:nvPr/>
      </p:nvGrpSpPr>
      <p:grpSpPr>
        <a:xfrm>
          <a:off x="0" y="0"/>
          <a:ext cx="0" cy="0"/>
          <a:chOff x="0" y="0"/>
          <a:chExt cx="0" cy="0"/>
        </a:xfrm>
      </p:grpSpPr>
      <p:sp>
        <p:nvSpPr>
          <p:cNvPr id="1048938" name="Title 1"/>
          <p:cNvSpPr>
            <a:spLocks noGrp="1"/>
          </p:cNvSpPr>
          <p:nvPr>
            <p:ph type="title"/>
          </p:nvPr>
        </p:nvSpPr>
        <p:spPr/>
        <p:txBody>
          <a:bodyPr/>
          <a:p>
            <a:r>
              <a:rPr altLang="zh-CN" lang="en-US" smtClean="0"/>
              <a:t>单击此处编辑母版标题样式</a:t>
            </a:r>
            <a:endParaRPr altLang="en-US" lang="zh-CN"/>
          </a:p>
        </p:txBody>
      </p:sp>
      <p:sp>
        <p:nvSpPr>
          <p:cNvPr id="1048939"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215" name=""/>
        <p:cNvGrpSpPr/>
        <p:nvPr/>
      </p:nvGrpSpPr>
      <p:grpSpPr>
        <a:xfrm>
          <a:off x="0" y="0"/>
          <a:ext cx="0" cy="0"/>
          <a:chOff x="0" y="0"/>
          <a:chExt cx="0" cy="0"/>
        </a:xfrm>
      </p:grpSpPr>
      <p:sp>
        <p:nvSpPr>
          <p:cNvPr id="1048940"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8941"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91" name=""/>
        <p:cNvGrpSpPr/>
        <p:nvPr/>
      </p:nvGrpSpPr>
      <p:grpSpPr>
        <a:xfrm>
          <a:off x="0" y="0"/>
          <a:ext cx="0" cy="0"/>
          <a:chOff x="0" y="0"/>
          <a:chExt cx="0" cy="0"/>
        </a:xfrm>
      </p:grpSpPr>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217" name=""/>
        <p:cNvGrpSpPr/>
        <p:nvPr/>
      </p:nvGrpSpPr>
      <p:grpSpPr>
        <a:xfrm>
          <a:off x="0" y="0"/>
          <a:ext cx="0" cy="0"/>
          <a:chOff x="0" y="0"/>
          <a:chExt cx="0" cy="0"/>
        </a:xfrm>
      </p:grpSpPr>
      <p:sp>
        <p:nvSpPr>
          <p:cNvPr id="1048942" name="Title 1"/>
          <p:cNvSpPr>
            <a:spLocks noGrp="1"/>
          </p:cNvSpPr>
          <p:nvPr>
            <p:ph type="title"/>
          </p:nvPr>
        </p:nvSpPr>
        <p:spPr/>
        <p:txBody>
          <a:bodyPr/>
          <a:p>
            <a:r>
              <a:rPr altLang="zh-CN" lang="en-US" smtClean="0"/>
              <a:t>单击此处编辑母版标题样式</a:t>
            </a:r>
            <a:endParaRPr altLang="en-US" lang="zh-CN"/>
          </a:p>
        </p:txBody>
      </p:sp>
      <p:sp>
        <p:nvSpPr>
          <p:cNvPr id="1048943"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44"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219" name=""/>
        <p:cNvGrpSpPr/>
        <p:nvPr/>
      </p:nvGrpSpPr>
      <p:grpSpPr>
        <a:xfrm>
          <a:off x="0" y="0"/>
          <a:ext cx="0" cy="0"/>
          <a:chOff x="0" y="0"/>
          <a:chExt cx="0" cy="0"/>
        </a:xfrm>
      </p:grpSpPr>
      <p:sp>
        <p:nvSpPr>
          <p:cNvPr id="1048945"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8946"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47"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48"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49"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221" name=""/>
        <p:cNvGrpSpPr/>
        <p:nvPr/>
      </p:nvGrpSpPr>
      <p:grpSpPr>
        <a:xfrm>
          <a:off x="0" y="0"/>
          <a:ext cx="0" cy="0"/>
          <a:chOff x="0" y="0"/>
          <a:chExt cx="0" cy="0"/>
        </a:xfrm>
      </p:grpSpPr>
      <p:sp>
        <p:nvSpPr>
          <p:cNvPr id="1048950" name="Title 1"/>
          <p:cNvSpPr>
            <a:spLocks noGrp="1"/>
          </p:cNvSpPr>
          <p:nvPr>
            <p:ph type="title"/>
          </p:nvPr>
        </p:nvSpPr>
        <p:spPr/>
        <p:txBody>
          <a:bodyPr/>
          <a:p>
            <a:r>
              <a:rPr altLang="zh-CN" lang="en-US" smtClean="0"/>
              <a:t>单击此处编辑母版标题样式</a:t>
            </a:r>
            <a:endParaRPr altLang="en-US" lang="zh-CN"/>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223" name=""/>
        <p:cNvGrpSpPr/>
        <p:nvPr/>
      </p:nvGrpSpPr>
      <p:grpSpPr>
        <a:xfrm>
          <a:off x="0" y="0"/>
          <a:ext cx="0" cy="0"/>
          <a:chOff x="0" y="0"/>
          <a:chExt cx="0" cy="0"/>
        </a:xfrm>
      </p:grpSpPr>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225" name=""/>
        <p:cNvGrpSpPr/>
        <p:nvPr/>
      </p:nvGrpSpPr>
      <p:grpSpPr>
        <a:xfrm>
          <a:off x="0" y="0"/>
          <a:ext cx="0" cy="0"/>
          <a:chOff x="0" y="0"/>
          <a:chExt cx="0" cy="0"/>
        </a:xfrm>
      </p:grpSpPr>
      <p:sp>
        <p:nvSpPr>
          <p:cNvPr id="104895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5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53"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227" name=""/>
        <p:cNvGrpSpPr/>
        <p:nvPr/>
      </p:nvGrpSpPr>
      <p:grpSpPr>
        <a:xfrm>
          <a:off x="0" y="0"/>
          <a:ext cx="0" cy="0"/>
          <a:chOff x="0" y="0"/>
          <a:chExt cx="0" cy="0"/>
        </a:xfrm>
      </p:grpSpPr>
      <p:sp>
        <p:nvSpPr>
          <p:cNvPr id="1048954"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55"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56"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229" name=""/>
        <p:cNvGrpSpPr/>
        <p:nvPr/>
      </p:nvGrpSpPr>
      <p:grpSpPr>
        <a:xfrm>
          <a:off x="0" y="0"/>
          <a:ext cx="0" cy="0"/>
          <a:chOff x="0" y="0"/>
          <a:chExt cx="0" cy="0"/>
        </a:xfrm>
      </p:grpSpPr>
      <p:sp>
        <p:nvSpPr>
          <p:cNvPr id="1048957" name="Title 1"/>
          <p:cNvSpPr>
            <a:spLocks noGrp="1"/>
          </p:cNvSpPr>
          <p:nvPr>
            <p:ph type="title"/>
          </p:nvPr>
        </p:nvSpPr>
        <p:spPr/>
        <p:txBody>
          <a:bodyPr/>
          <a:p>
            <a:r>
              <a:rPr altLang="zh-CN" lang="en-US" smtClean="0"/>
              <a:t>单击此处编辑母版标题样式</a:t>
            </a:r>
            <a:endParaRPr altLang="en-US" lang="zh-CN"/>
          </a:p>
        </p:txBody>
      </p:sp>
      <p:sp>
        <p:nvSpPr>
          <p:cNvPr id="1048958"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231" name=""/>
        <p:cNvGrpSpPr/>
        <p:nvPr/>
      </p:nvGrpSpPr>
      <p:grpSpPr>
        <a:xfrm>
          <a:off x="0" y="0"/>
          <a:ext cx="0" cy="0"/>
          <a:chOff x="0" y="0"/>
          <a:chExt cx="0" cy="0"/>
        </a:xfrm>
      </p:grpSpPr>
      <p:sp>
        <p:nvSpPr>
          <p:cNvPr id="1048959"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8960"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235" name=""/>
        <p:cNvGrpSpPr/>
        <p:nvPr/>
      </p:nvGrpSpPr>
      <p:grpSpPr>
        <a:xfrm>
          <a:off x="0" y="0"/>
          <a:ext cx="0" cy="0"/>
          <a:chOff x="0" y="0"/>
          <a:chExt cx="0" cy="0"/>
        </a:xfrm>
      </p:grpSpPr>
      <p:sp>
        <p:nvSpPr>
          <p:cNvPr id="1048971"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972"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237" name=""/>
        <p:cNvGrpSpPr/>
        <p:nvPr/>
      </p:nvGrpSpPr>
      <p:grpSpPr>
        <a:xfrm>
          <a:off x="0" y="0"/>
          <a:ext cx="0" cy="0"/>
          <a:chOff x="0" y="0"/>
          <a:chExt cx="0" cy="0"/>
        </a:xfrm>
      </p:grpSpPr>
      <p:sp>
        <p:nvSpPr>
          <p:cNvPr id="1048973" name="Title 1"/>
          <p:cNvSpPr>
            <a:spLocks noGrp="1"/>
          </p:cNvSpPr>
          <p:nvPr>
            <p:ph type="title"/>
          </p:nvPr>
        </p:nvSpPr>
        <p:spPr/>
        <p:txBody>
          <a:bodyPr/>
          <a:p>
            <a:r>
              <a:rPr altLang="zh-CN" lang="en-US" smtClean="0"/>
              <a:t>单击此处编辑母版标题样式</a:t>
            </a:r>
            <a:endParaRPr altLang="en-US" lang="zh-CN"/>
          </a:p>
        </p:txBody>
      </p:sp>
      <p:sp>
        <p:nvSpPr>
          <p:cNvPr id="1048974"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276" name=""/>
        <p:cNvGrpSpPr/>
        <p:nvPr/>
      </p:nvGrpSpPr>
      <p:grpSpPr>
        <a:xfrm>
          <a:off x="0" y="0"/>
          <a:ext cx="0" cy="0"/>
          <a:chOff x="0" y="0"/>
          <a:chExt cx="0" cy="0"/>
        </a:xfrm>
      </p:grpSpPr>
      <p:sp>
        <p:nvSpPr>
          <p:cNvPr id="1049034"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35"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36"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239" name=""/>
        <p:cNvGrpSpPr/>
        <p:nvPr/>
      </p:nvGrpSpPr>
      <p:grpSpPr>
        <a:xfrm>
          <a:off x="0" y="0"/>
          <a:ext cx="0" cy="0"/>
          <a:chOff x="0" y="0"/>
          <a:chExt cx="0" cy="0"/>
        </a:xfrm>
      </p:grpSpPr>
      <p:sp>
        <p:nvSpPr>
          <p:cNvPr id="1048975"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8976"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241" name=""/>
        <p:cNvGrpSpPr/>
        <p:nvPr/>
      </p:nvGrpSpPr>
      <p:grpSpPr>
        <a:xfrm>
          <a:off x="0" y="0"/>
          <a:ext cx="0" cy="0"/>
          <a:chOff x="0" y="0"/>
          <a:chExt cx="0" cy="0"/>
        </a:xfrm>
      </p:grpSpPr>
      <p:sp>
        <p:nvSpPr>
          <p:cNvPr id="1048977" name="Title 1"/>
          <p:cNvSpPr>
            <a:spLocks noGrp="1"/>
          </p:cNvSpPr>
          <p:nvPr>
            <p:ph type="title"/>
          </p:nvPr>
        </p:nvSpPr>
        <p:spPr/>
        <p:txBody>
          <a:bodyPr/>
          <a:p>
            <a:r>
              <a:rPr altLang="zh-CN" lang="en-US" smtClean="0"/>
              <a:t>单击此处编辑母版标题样式</a:t>
            </a:r>
            <a:endParaRPr altLang="en-US" lang="zh-CN"/>
          </a:p>
        </p:txBody>
      </p:sp>
      <p:sp>
        <p:nvSpPr>
          <p:cNvPr id="1048978"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79"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243" name=""/>
        <p:cNvGrpSpPr/>
        <p:nvPr/>
      </p:nvGrpSpPr>
      <p:grpSpPr>
        <a:xfrm>
          <a:off x="0" y="0"/>
          <a:ext cx="0" cy="0"/>
          <a:chOff x="0" y="0"/>
          <a:chExt cx="0" cy="0"/>
        </a:xfrm>
      </p:grpSpPr>
      <p:sp>
        <p:nvSpPr>
          <p:cNvPr id="1048980"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8981"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82"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83"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8984"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245" name=""/>
        <p:cNvGrpSpPr/>
        <p:nvPr/>
      </p:nvGrpSpPr>
      <p:grpSpPr>
        <a:xfrm>
          <a:off x="0" y="0"/>
          <a:ext cx="0" cy="0"/>
          <a:chOff x="0" y="0"/>
          <a:chExt cx="0" cy="0"/>
        </a:xfrm>
      </p:grpSpPr>
      <p:sp>
        <p:nvSpPr>
          <p:cNvPr id="1048985" name="Title 1"/>
          <p:cNvSpPr>
            <a:spLocks noGrp="1"/>
          </p:cNvSpPr>
          <p:nvPr>
            <p:ph type="title"/>
          </p:nvPr>
        </p:nvSpPr>
        <p:spPr/>
        <p:txBody>
          <a:bodyPr/>
          <a:p>
            <a:r>
              <a:rPr altLang="zh-CN" lang="en-US" smtClean="0"/>
              <a:t>单击此处编辑母版标题样式</a:t>
            </a:r>
            <a:endParaRPr altLang="en-US" lang="zh-CN"/>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247" name=""/>
        <p:cNvGrpSpPr/>
        <p:nvPr/>
      </p:nvGrpSpPr>
      <p:grpSpPr>
        <a:xfrm>
          <a:off x="0" y="0"/>
          <a:ext cx="0" cy="0"/>
          <a:chOff x="0" y="0"/>
          <a:chExt cx="0" cy="0"/>
        </a:xfrm>
      </p:grpSpPr>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249" name=""/>
        <p:cNvGrpSpPr/>
        <p:nvPr/>
      </p:nvGrpSpPr>
      <p:grpSpPr>
        <a:xfrm>
          <a:off x="0" y="0"/>
          <a:ext cx="0" cy="0"/>
          <a:chOff x="0" y="0"/>
          <a:chExt cx="0" cy="0"/>
        </a:xfrm>
      </p:grpSpPr>
      <p:sp>
        <p:nvSpPr>
          <p:cNvPr id="1048986"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87"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88"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251" name=""/>
        <p:cNvGrpSpPr/>
        <p:nvPr/>
      </p:nvGrpSpPr>
      <p:grpSpPr>
        <a:xfrm>
          <a:off x="0" y="0"/>
          <a:ext cx="0" cy="0"/>
          <a:chOff x="0" y="0"/>
          <a:chExt cx="0" cy="0"/>
        </a:xfrm>
      </p:grpSpPr>
      <p:sp>
        <p:nvSpPr>
          <p:cNvPr id="1048989"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8990"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8991"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253" name=""/>
        <p:cNvGrpSpPr/>
        <p:nvPr/>
      </p:nvGrpSpPr>
      <p:grpSpPr>
        <a:xfrm>
          <a:off x="0" y="0"/>
          <a:ext cx="0" cy="0"/>
          <a:chOff x="0" y="0"/>
          <a:chExt cx="0" cy="0"/>
        </a:xfrm>
      </p:grpSpPr>
      <p:sp>
        <p:nvSpPr>
          <p:cNvPr id="1048992" name="Title 1"/>
          <p:cNvSpPr>
            <a:spLocks noGrp="1"/>
          </p:cNvSpPr>
          <p:nvPr>
            <p:ph type="title"/>
          </p:nvPr>
        </p:nvSpPr>
        <p:spPr/>
        <p:txBody>
          <a:bodyPr/>
          <a:p>
            <a:r>
              <a:rPr altLang="zh-CN" lang="en-US" smtClean="0"/>
              <a:t>单击此处编辑母版标题样式</a:t>
            </a:r>
            <a:endParaRPr altLang="en-US" lang="zh-CN"/>
          </a:p>
        </p:txBody>
      </p:sp>
      <p:sp>
        <p:nvSpPr>
          <p:cNvPr id="1048993"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255" name=""/>
        <p:cNvGrpSpPr/>
        <p:nvPr/>
      </p:nvGrpSpPr>
      <p:grpSpPr>
        <a:xfrm>
          <a:off x="0" y="0"/>
          <a:ext cx="0" cy="0"/>
          <a:chOff x="0" y="0"/>
          <a:chExt cx="0" cy="0"/>
        </a:xfrm>
      </p:grpSpPr>
      <p:sp>
        <p:nvSpPr>
          <p:cNvPr id="1048994"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8995"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256" name=""/>
        <p:cNvGrpSpPr/>
        <p:nvPr/>
      </p:nvGrpSpPr>
      <p:grpSpPr>
        <a:xfrm>
          <a:off x="0" y="0"/>
          <a:ext cx="0" cy="0"/>
          <a:chOff x="0" y="0"/>
          <a:chExt cx="0" cy="0"/>
        </a:xfrm>
      </p:grpSpPr>
      <p:sp>
        <p:nvSpPr>
          <p:cNvPr id="1048996" name="Title 1"/>
          <p:cNvSpPr>
            <a:spLocks noGrp="1"/>
          </p:cNvSpPr>
          <p:nvPr>
            <p:ph type="ctrTitle"/>
          </p:nvPr>
        </p:nvSpPr>
        <p:spPr>
          <a:xfrm>
            <a:off x="1143000" y="1122363"/>
            <a:ext cx="6858000" cy="2387600"/>
          </a:xfrm>
        </p:spPr>
        <p:txBody>
          <a:bodyPr anchor="b"/>
          <a:lstStyle>
            <a:lvl1pPr>
              <a:defRPr sz="6000"/>
            </a:lvl1pPr>
          </a:lstStyle>
          <a:p>
            <a:r>
              <a:rPr altLang="zh-CN" lang="en-US" smtClean="0"/>
              <a:t>单击此处编辑母版标题样式</a:t>
            </a:r>
            <a:endParaRPr altLang="en-US" lang="zh-CN"/>
          </a:p>
        </p:txBody>
      </p:sp>
      <p:sp>
        <p:nvSpPr>
          <p:cNvPr id="1048997"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zh-CN" lang="en-US" smtClean="0"/>
              <a:t>单击此处编辑母版副标题样式</a:t>
            </a:r>
            <a:endParaRPr altLang="en-US" lang="zh-CN"/>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278" name=""/>
        <p:cNvGrpSpPr/>
        <p:nvPr/>
      </p:nvGrpSpPr>
      <p:grpSpPr>
        <a:xfrm>
          <a:off x="0" y="0"/>
          <a:ext cx="0" cy="0"/>
          <a:chOff x="0" y="0"/>
          <a:chExt cx="0" cy="0"/>
        </a:xfrm>
      </p:grpSpPr>
      <p:sp>
        <p:nvSpPr>
          <p:cNvPr id="1049037"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38"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39"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257" name=""/>
        <p:cNvGrpSpPr/>
        <p:nvPr/>
      </p:nvGrpSpPr>
      <p:grpSpPr>
        <a:xfrm>
          <a:off x="0" y="0"/>
          <a:ext cx="0" cy="0"/>
          <a:chOff x="0" y="0"/>
          <a:chExt cx="0" cy="0"/>
        </a:xfrm>
      </p:grpSpPr>
      <p:sp>
        <p:nvSpPr>
          <p:cNvPr id="1048998" name="Title 1"/>
          <p:cNvSpPr>
            <a:spLocks noGrp="1"/>
          </p:cNvSpPr>
          <p:nvPr>
            <p:ph type="title"/>
          </p:nvPr>
        </p:nvSpPr>
        <p:spPr/>
        <p:txBody>
          <a:bodyPr/>
          <a:p>
            <a:r>
              <a:rPr altLang="zh-CN" lang="en-US" smtClean="0"/>
              <a:t>单击此处编辑母版标题样式</a:t>
            </a:r>
            <a:endParaRPr altLang="en-US" lang="zh-CN"/>
          </a:p>
        </p:txBody>
      </p:sp>
      <p:sp>
        <p:nvSpPr>
          <p:cNvPr id="1048999" name="Content Placeholder 2"/>
          <p:cNvSpPr>
            <a:spLocks noGrp="1"/>
          </p:cNvSpPr>
          <p:nvPr>
            <p:ph idx="1"/>
          </p:nvPr>
        </p:nvSpPr>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258" name=""/>
        <p:cNvGrpSpPr/>
        <p:nvPr/>
      </p:nvGrpSpPr>
      <p:grpSpPr>
        <a:xfrm>
          <a:off x="0" y="0"/>
          <a:ext cx="0" cy="0"/>
          <a:chOff x="0" y="0"/>
          <a:chExt cx="0" cy="0"/>
        </a:xfrm>
      </p:grpSpPr>
      <p:sp>
        <p:nvSpPr>
          <p:cNvPr id="1049000" name="Title 1"/>
          <p:cNvSpPr>
            <a:spLocks noGrp="1"/>
          </p:cNvSpPr>
          <p:nvPr>
            <p:ph type="title"/>
          </p:nvPr>
        </p:nvSpPr>
        <p:spPr>
          <a:xfrm>
            <a:off x="623887" y="1709738"/>
            <a:ext cx="7886700" cy="2852737"/>
          </a:xfrm>
        </p:spPr>
        <p:txBody>
          <a:bodyPr anchor="b"/>
          <a:lstStyle>
            <a:lvl1pPr>
              <a:defRPr sz="6000"/>
            </a:lvl1pPr>
          </a:lstStyle>
          <a:p>
            <a:r>
              <a:rPr altLang="zh-CN" lang="en-US" smtClean="0"/>
              <a:t>单击此处编辑母版标题样式</a:t>
            </a:r>
            <a:endParaRPr altLang="en-US" lang="zh-CN"/>
          </a:p>
        </p:txBody>
      </p:sp>
      <p:sp>
        <p:nvSpPr>
          <p:cNvPr id="1049001" name="Text Placeholder 2"/>
          <p:cNvSpPr>
            <a:spLocks noGrp="1"/>
          </p:cNvSpPr>
          <p:nvPr>
            <p:ph type="body" idx="1"/>
          </p:nvPr>
        </p:nvSpPr>
        <p:spPr>
          <a:xfrm>
            <a:off x="623887" y="4589463"/>
            <a:ext cx="7886700" cy="1500187"/>
          </a:xfrm>
        </p:spPr>
        <p:txBody>
          <a:bodyPr/>
          <a:lstStyle>
            <a:lvl1pPr indent="0" marL="0">
              <a:buNone/>
              <a:defRPr sz="2400"/>
            </a:lvl1pPr>
            <a:lvl2pPr indent="0" marL="457200">
              <a:buNone/>
              <a:defRPr sz="2000"/>
            </a:lvl2pPr>
            <a:lvl3pPr indent="0" marL="914400">
              <a:buNone/>
              <a:defRPr sz="1800"/>
            </a:lvl3pPr>
            <a:lvl4pPr indent="0" marL="1371600">
              <a:buNone/>
              <a:defRPr sz="1600"/>
            </a:lvl4pPr>
            <a:lvl5pPr indent="0" marL="1828800">
              <a:buNone/>
              <a:defRPr sz="1600"/>
            </a:lvl5pPr>
            <a:lvl6pPr indent="0" marL="2286000">
              <a:buNone/>
              <a:defRPr sz="1600"/>
            </a:lvl6pPr>
            <a:lvl7pPr indent="0" marL="2743200">
              <a:buNone/>
              <a:defRPr sz="1600"/>
            </a:lvl7pPr>
            <a:lvl8pPr indent="0" marL="3200400">
              <a:buNone/>
              <a:defRPr sz="1600"/>
            </a:lvl8pPr>
            <a:lvl9pPr indent="0" marL="3657600">
              <a:buNone/>
              <a:defRPr sz="1600"/>
            </a:lvl9pPr>
          </a:lstStyle>
          <a:p>
            <a:pPr lvl="0"/>
            <a:r>
              <a:rPr altLang="zh-CN" lang="en-US" smtClean="0"/>
              <a:t>单击此处编辑母版文本样式</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259" name=""/>
        <p:cNvGrpSpPr/>
        <p:nvPr/>
      </p:nvGrpSpPr>
      <p:grpSpPr>
        <a:xfrm>
          <a:off x="0" y="0"/>
          <a:ext cx="0" cy="0"/>
          <a:chOff x="0" y="0"/>
          <a:chExt cx="0" cy="0"/>
        </a:xfrm>
      </p:grpSpPr>
      <p:sp>
        <p:nvSpPr>
          <p:cNvPr id="1049002" name="Title 1"/>
          <p:cNvSpPr>
            <a:spLocks noGrp="1"/>
          </p:cNvSpPr>
          <p:nvPr>
            <p:ph type="title"/>
          </p:nvPr>
        </p:nvSpPr>
        <p:spPr/>
        <p:txBody>
          <a:bodyPr/>
          <a:p>
            <a:r>
              <a:rPr altLang="zh-CN" lang="en-US" smtClean="0"/>
              <a:t>单击此处编辑母版标题样式</a:t>
            </a:r>
            <a:endParaRPr altLang="en-US" lang="zh-CN"/>
          </a:p>
        </p:txBody>
      </p:sp>
      <p:sp>
        <p:nvSpPr>
          <p:cNvPr id="1049003" name="Content Placeholder 2"/>
          <p:cNvSpPr>
            <a:spLocks noGrp="1"/>
          </p:cNvSpPr>
          <p:nvPr>
            <p:ph sz="half" idx="1"/>
          </p:nvPr>
        </p:nvSpPr>
        <p:spPr>
          <a:xfrm>
            <a:off x="6286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04" name="Content Placeholder 3"/>
          <p:cNvSpPr>
            <a:spLocks noGrp="1"/>
          </p:cNvSpPr>
          <p:nvPr>
            <p:ph sz="half" idx="2"/>
          </p:nvPr>
        </p:nvSpPr>
        <p:spPr>
          <a:xfrm>
            <a:off x="4629150" y="1825625"/>
            <a:ext cx="3886200" cy="435133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260" name=""/>
        <p:cNvGrpSpPr/>
        <p:nvPr/>
      </p:nvGrpSpPr>
      <p:grpSpPr>
        <a:xfrm>
          <a:off x="0" y="0"/>
          <a:ext cx="0" cy="0"/>
          <a:chOff x="0" y="0"/>
          <a:chExt cx="0" cy="0"/>
        </a:xfrm>
      </p:grpSpPr>
      <p:sp>
        <p:nvSpPr>
          <p:cNvPr id="1049005" name="Title 1"/>
          <p:cNvSpPr>
            <a:spLocks noGrp="1"/>
          </p:cNvSpPr>
          <p:nvPr>
            <p:ph type="title"/>
          </p:nvPr>
        </p:nvSpPr>
        <p:spPr>
          <a:xfrm>
            <a:off x="629841" y="365125"/>
            <a:ext cx="7886700" cy="1325563"/>
          </a:xfrm>
        </p:spPr>
        <p:txBody>
          <a:bodyPr/>
          <a:p>
            <a:r>
              <a:rPr altLang="zh-CN" lang="en-US" smtClean="0"/>
              <a:t>单击此处编辑母版标题样式</a:t>
            </a:r>
            <a:endParaRPr altLang="en-US" lang="zh-CN"/>
          </a:p>
        </p:txBody>
      </p:sp>
      <p:sp>
        <p:nvSpPr>
          <p:cNvPr id="1049006" name="Text Placeholder 2"/>
          <p:cNvSpPr>
            <a:spLocks noGrp="1"/>
          </p:cNvSpPr>
          <p:nvPr>
            <p:ph type="body" idx="1"/>
          </p:nvPr>
        </p:nvSpPr>
        <p:spPr>
          <a:xfrm>
            <a:off x="629841"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07" name="Content Placeholder 3"/>
          <p:cNvSpPr>
            <a:spLocks noGrp="1"/>
          </p:cNvSpPr>
          <p:nvPr>
            <p:ph sz="half" idx="2"/>
          </p:nvPr>
        </p:nvSpPr>
        <p:spPr>
          <a:xfrm>
            <a:off x="629841" y="2505075"/>
            <a:ext cx="3868340"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9008"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zh-CN" lang="en-US" smtClean="0"/>
              <a:t>单击此处编辑母版文本样式</a:t>
            </a:r>
          </a:p>
        </p:txBody>
      </p:sp>
      <p:sp>
        <p:nvSpPr>
          <p:cNvPr id="1049009" name="Content Placeholder 5"/>
          <p:cNvSpPr>
            <a:spLocks noGrp="1"/>
          </p:cNvSpPr>
          <p:nvPr>
            <p:ph sz="quarter" idx="4"/>
          </p:nvPr>
        </p:nvSpPr>
        <p:spPr>
          <a:xfrm>
            <a:off x="4629150" y="2505075"/>
            <a:ext cx="3887391" cy="3684588"/>
          </a:xfrm>
        </p:spPr>
        <p:txBody>
          <a:bodyPr/>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261" name=""/>
        <p:cNvGrpSpPr/>
        <p:nvPr/>
      </p:nvGrpSpPr>
      <p:grpSpPr>
        <a:xfrm>
          <a:off x="0" y="0"/>
          <a:ext cx="0" cy="0"/>
          <a:chOff x="0" y="0"/>
          <a:chExt cx="0" cy="0"/>
        </a:xfrm>
      </p:grpSpPr>
      <p:sp>
        <p:nvSpPr>
          <p:cNvPr id="1049010" name="Title 1"/>
          <p:cNvSpPr>
            <a:spLocks noGrp="1"/>
          </p:cNvSpPr>
          <p:nvPr>
            <p:ph type="title"/>
          </p:nvPr>
        </p:nvSpPr>
        <p:spPr/>
        <p:txBody>
          <a:bodyPr/>
          <a:p>
            <a:r>
              <a:rPr altLang="zh-CN" lang="en-US" smtClean="0"/>
              <a:t>单击此处编辑母版标题样式</a:t>
            </a:r>
            <a:endParaRPr altLang="en-US" lang="zh-CN"/>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79" name=""/>
        <p:cNvGrpSpPr/>
        <p:nvPr/>
      </p:nvGrpSpPr>
      <p:grpSpPr>
        <a:xfrm>
          <a:off x="0" y="0"/>
          <a:ext cx="0" cy="0"/>
          <a:chOff x="0" y="0"/>
          <a:chExt cx="0" cy="0"/>
        </a:xfrm>
      </p:grpSpPr>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type="objTx">
  <p:cSld name="内容和标题">
    <p:spTree>
      <p:nvGrpSpPr>
        <p:cNvPr id="263" name=""/>
        <p:cNvGrpSpPr/>
        <p:nvPr/>
      </p:nvGrpSpPr>
      <p:grpSpPr>
        <a:xfrm>
          <a:off x="0" y="0"/>
          <a:ext cx="0" cy="0"/>
          <a:chOff x="0" y="0"/>
          <a:chExt cx="0" cy="0"/>
        </a:xfrm>
      </p:grpSpPr>
      <p:sp>
        <p:nvSpPr>
          <p:cNvPr id="1049011"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12"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13" name="Content Placeholder 2"/>
          <p:cNvSpPr>
            <a:spLocks noGrp="1"/>
          </p:cNvSpPr>
          <p:nvPr>
            <p:ph idx="1"/>
          </p:nvPr>
        </p:nvSpPr>
        <p:spPr>
          <a:xfrm>
            <a:off x="3887391" y="98742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type="picTx">
  <p:cSld name="图片和标题">
    <p:spTree>
      <p:nvGrpSpPr>
        <p:cNvPr id="265" name=""/>
        <p:cNvGrpSpPr/>
        <p:nvPr/>
      </p:nvGrpSpPr>
      <p:grpSpPr>
        <a:xfrm>
          <a:off x="0" y="0"/>
          <a:ext cx="0" cy="0"/>
          <a:chOff x="0" y="0"/>
          <a:chExt cx="0" cy="0"/>
        </a:xfrm>
      </p:grpSpPr>
      <p:sp>
        <p:nvSpPr>
          <p:cNvPr id="1049014" name="Title 1"/>
          <p:cNvSpPr>
            <a:spLocks noGrp="1"/>
          </p:cNvSpPr>
          <p:nvPr>
            <p:ph type="title"/>
          </p:nvPr>
        </p:nvSpPr>
        <p:spPr>
          <a:xfrm>
            <a:off x="629841" y="457200"/>
            <a:ext cx="2949177" cy="1600200"/>
          </a:xfrm>
        </p:spPr>
        <p:txBody>
          <a:bodyPr anchor="b"/>
          <a:lstStyle>
            <a:lvl1pPr>
              <a:defRPr sz="3200"/>
            </a:lvl1pPr>
          </a:lstStyle>
          <a:p>
            <a:r>
              <a:rPr altLang="zh-CN" lang="en-US" smtClean="0"/>
              <a:t>单击此处编辑母版标题样式</a:t>
            </a:r>
            <a:endParaRPr altLang="en-US" lang="zh-CN"/>
          </a:p>
        </p:txBody>
      </p:sp>
      <p:sp>
        <p:nvSpPr>
          <p:cNvPr id="1049015" name="Text Placeholder 3"/>
          <p:cNvSpPr>
            <a:spLocks noGrp="1"/>
          </p:cNvSpPr>
          <p:nvPr>
            <p:ph type="body" sz="half" idx="2"/>
          </p:nvPr>
        </p:nvSpPr>
        <p:spPr>
          <a:xfrm>
            <a:off x="629841" y="2057400"/>
            <a:ext cx="294917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zh-CN" lang="en-US" smtClean="0"/>
              <a:t>单击此处编辑母版文本样式</a:t>
            </a:r>
          </a:p>
        </p:txBody>
      </p:sp>
      <p:sp>
        <p:nvSpPr>
          <p:cNvPr id="1049016" name="Picture Placeholder 2"/>
          <p:cNvSpPr>
            <a:spLocks noGrp="1"/>
          </p:cNvSpPr>
          <p:nvPr>
            <p:ph type="pic" idx="1"/>
          </p:nvPr>
        </p:nvSpPr>
        <p:spPr>
          <a:xfrm>
            <a:off x="3887391" y="987424"/>
            <a:ext cx="4629150" cy="4873625"/>
          </a:xfrm>
        </p:spPr>
        <p:txBody>
          <a:bodyPr/>
          <a:lstStyle>
            <a:lvl1pPr indent="0" marL="0">
              <a:buNone/>
              <a:defRPr sz="3200"/>
            </a:lvl1pPr>
            <a:lvl2pPr indent="0" marL="457200">
              <a:buNone/>
              <a:defRPr sz="2800"/>
            </a:lvl2pPr>
            <a:lvl3pPr indent="0" marL="914400">
              <a:buNone/>
              <a:defRPr sz="20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267" name=""/>
        <p:cNvGrpSpPr/>
        <p:nvPr/>
      </p:nvGrpSpPr>
      <p:grpSpPr>
        <a:xfrm>
          <a:off x="0" y="0"/>
          <a:ext cx="0" cy="0"/>
          <a:chOff x="0" y="0"/>
          <a:chExt cx="0" cy="0"/>
        </a:xfrm>
      </p:grpSpPr>
      <p:sp>
        <p:nvSpPr>
          <p:cNvPr id="1049017" name="Title 1"/>
          <p:cNvSpPr>
            <a:spLocks noGrp="1"/>
          </p:cNvSpPr>
          <p:nvPr>
            <p:ph type="title"/>
          </p:nvPr>
        </p:nvSpPr>
        <p:spPr/>
        <p:txBody>
          <a:bodyPr/>
          <a:p>
            <a:r>
              <a:rPr altLang="zh-CN" lang="en-US" smtClean="0"/>
              <a:t>单击此处编辑母版标题样式</a:t>
            </a:r>
            <a:endParaRPr altLang="en-US" lang="zh-CN"/>
          </a:p>
        </p:txBody>
      </p:sp>
      <p:sp>
        <p:nvSpPr>
          <p:cNvPr id="1049018" name="Vertical Text Placeholder 2"/>
          <p:cNvSpPr>
            <a:spLocks noGrp="1"/>
          </p:cNvSpPr>
          <p:nvPr>
            <p:ph type="body" orient="vert" idx="1"/>
          </p:nvPr>
        </p:nvSpPr>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269" name=""/>
        <p:cNvGrpSpPr/>
        <p:nvPr/>
      </p:nvGrpSpPr>
      <p:grpSpPr>
        <a:xfrm>
          <a:off x="0" y="0"/>
          <a:ext cx="0" cy="0"/>
          <a:chOff x="0" y="0"/>
          <a:chExt cx="0" cy="0"/>
        </a:xfrm>
      </p:grpSpPr>
      <p:sp>
        <p:nvSpPr>
          <p:cNvPr id="1049019" name="Vertical Title 1"/>
          <p:cNvSpPr>
            <a:spLocks noGrp="1"/>
          </p:cNvSpPr>
          <p:nvPr>
            <p:ph type="title" orient="vert"/>
          </p:nvPr>
        </p:nvSpPr>
        <p:spPr>
          <a:xfrm>
            <a:off x="6543675" y="365125"/>
            <a:ext cx="1971675" cy="5811838"/>
          </a:xfrm>
        </p:spPr>
        <p:txBody>
          <a:bodyPr vert="eaVert"/>
          <a:p>
            <a:r>
              <a:rPr altLang="zh-CN" lang="en-US" smtClean="0"/>
              <a:t>单击此处编辑母版标题样式</a:t>
            </a:r>
            <a:endParaRPr altLang="en-US" lang="zh-CN"/>
          </a:p>
        </p:txBody>
      </p:sp>
      <p:sp>
        <p:nvSpPr>
          <p:cNvPr id="1049020" name="Vertical Text Placeholder 2"/>
          <p:cNvSpPr>
            <a:spLocks noGrp="1"/>
          </p:cNvSpPr>
          <p:nvPr>
            <p:ph type="body" orient="vert" idx="1"/>
          </p:nvPr>
        </p:nvSpPr>
        <p:spPr>
          <a:xfrm>
            <a:off x="628650" y="365125"/>
            <a:ext cx="5800725" cy="5811838"/>
          </a:xfrm>
        </p:spPr>
        <p:txBody>
          <a:bodyPr vert="eaVert"/>
          <a:p>
            <a:pPr lvl="0"/>
            <a:r>
              <a:rPr altLang="zh-CN" lang="en-US" smtClean="0"/>
              <a:t>单击此处编辑母版文本样式</a:t>
            </a:r>
          </a:p>
          <a:p>
            <a:pPr lvl="1"/>
            <a:r>
              <a:rPr altLang="zh-CN" lang="en-US" smtClean="0"/>
              <a:t>第二级</a:t>
            </a:r>
          </a:p>
          <a:p>
            <a:pPr lvl="2"/>
            <a:r>
              <a:rPr altLang="zh-CN" lang="en-US" smtClean="0"/>
              <a:t>第三级</a:t>
            </a:r>
          </a:p>
          <a:p>
            <a:pPr lvl="3"/>
            <a:r>
              <a:rPr altLang="zh-CN" lang="en-US" smtClean="0"/>
              <a:t>第四级</a:t>
            </a:r>
          </a:p>
          <a:p>
            <a:pPr lvl="4"/>
            <a:r>
              <a:rPr altLang="zh-CN" lang="en-US" smtClean="0"/>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image" Target="../media/image1.png"/><Relationship Id="rId13" Type="http://schemas.openxmlformats.org/officeDocument/2006/relationships/image" Target="../media/image2.png"/><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image" Target="../media/image3.png"/><Relationship Id="rId13" Type="http://schemas.openxmlformats.org/officeDocument/2006/relationships/image" Target="../media/image4.png"/><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image" Target="../media/image5.jpeg"/><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 Id="rId11" Type="http://schemas.openxmlformats.org/officeDocument/2006/relationships/slideLayout" Target="../slideLayouts/slideLayout44.xml"/><Relationship Id="rId12" Type="http://schemas.openxmlformats.org/officeDocument/2006/relationships/image" Target="../media/image5.jpeg"/><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 Id="rId11" Type="http://schemas.openxmlformats.org/officeDocument/2006/relationships/slideLayout" Target="../slideLayouts/slideLayout55.xml"/><Relationship Id="rId12" Type="http://schemas.openxmlformats.org/officeDocument/2006/relationships/image" Target="../media/image6.jpeg"/><Relationship Id="rId13"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 Id="rId11" Type="http://schemas.openxmlformats.org/officeDocument/2006/relationships/slideLayout" Target="../slideLayouts/slideLayout66.xml"/><Relationship Id="rId12" Type="http://schemas.openxmlformats.org/officeDocument/2006/relationships/image" Target="../media/image5.jpeg"/><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 Id="rId11" Type="http://schemas.openxmlformats.org/officeDocument/2006/relationships/slideLayout" Target="../slideLayouts/slideLayout77.xml"/><Relationship Id="rId12" Type="http://schemas.openxmlformats.org/officeDocument/2006/relationships/image" Target="../media/image6.jpeg"/><Relationship Id="rId13"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 Id="rId11" Type="http://schemas.openxmlformats.org/officeDocument/2006/relationships/slideLayout" Target="../slideLayouts/slideLayout88.xml"/><Relationship Id="rId12" Type="http://schemas.openxmlformats.org/officeDocument/2006/relationships/image" Target="../media/image5.jpeg"/><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 Id="rId11" Type="http://schemas.openxmlformats.org/officeDocument/2006/relationships/slideLayout" Target="../slideLayouts/slideLayout99.xml"/><Relationship Id="rId12" Type="http://schemas.openxmlformats.org/officeDocument/2006/relationships/image" Target="../media/image1.png"/><Relationship Id="rId13" Type="http://schemas.openxmlformats.org/officeDocument/2006/relationships/image" Target="../media/image2.png"/><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white">
      <p:bgPr>
        <a:solidFill>
          <a:srgbClr val="FFFFFF"/>
        </a:solidFill>
      </p:bgPr>
    </p:bg>
    <p:spTree>
      <p:nvGrpSpPr>
        <p:cNvPr id="29" name=""/>
        <p:cNvGrpSpPr/>
        <p:nvPr/>
      </p:nvGrpSpPr>
      <p:grpSpPr>
        <a:xfrm rot="0">
          <a:off x="0" y="0"/>
          <a:ext cx="0" cy="0"/>
          <a:chOff x="0" y="0"/>
          <a:chExt cx="0" cy="0"/>
        </a:xfrm>
      </p:grpSpPr>
      <p:sp>
        <p:nvSpPr>
          <p:cNvPr id="1048576"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8577"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30" name=""/>
          <p:cNvGrpSpPr/>
          <p:nvPr/>
        </p:nvGrpSpPr>
        <p:grpSpPr>
          <a:xfrm rot="0">
            <a:off x="-12700" y="5784850"/>
            <a:ext cx="3414712" cy="1092200"/>
            <a:chOff x="-8" y="3644"/>
            <a:chExt cx="2151" cy="688"/>
          </a:xfrm>
        </p:grpSpPr>
        <p:pic>
          <p:nvPicPr>
            <p:cNvPr id="2097152" name=""/>
            <p:cNvPicPr>
              <a:picLocks/>
            </p:cNvPicPr>
            <p:nvPr/>
          </p:nvPicPr>
          <p:blipFill>
            <a:blip xmlns:r="http://schemas.openxmlformats.org/officeDocument/2006/relationships" r:embed="rId12"/>
            <a:srcRect l="0" t="0" r="0" b="0"/>
            <a:stretch>
              <a:fillRect/>
            </a:stretch>
          </p:blipFill>
          <p:spPr>
            <a:xfrm rot="0">
              <a:off x="-8" y="3644"/>
              <a:ext cx="2151" cy="688"/>
            </a:xfrm>
            <a:prstGeom prst="rect"/>
            <a:noFill/>
            <a:ln>
              <a:noFill/>
            </a:ln>
          </p:spPr>
        </p:pic>
        <p:sp>
          <p:nvSpPr>
            <p:cNvPr id="1048578"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153" name=""/>
          <p:cNvPicPr>
            <a:picLocks/>
          </p:cNvPicPr>
          <p:nvPr/>
        </p:nvPicPr>
        <p:blipFill>
          <a:blip xmlns:r="http://schemas.openxmlformats.org/officeDocument/2006/relationships" r:embed="rId13"/>
          <a:srcRect l="0" t="0" r="0" b="0"/>
          <a:stretch>
            <a:fillRect/>
          </a:stretch>
        </p:blipFill>
        <p:spPr>
          <a:xfrm rot="0">
            <a:off x="-19050" y="5772150"/>
            <a:ext cx="3421062" cy="1109662"/>
          </a:xfrm>
          <a:prstGeom prst="rect"/>
          <a:noFill/>
          <a:ln>
            <a:noFill/>
          </a:ln>
        </p:spPr>
      </p:pic>
      <p:sp>
        <p:nvSpPr>
          <p:cNvPr id="1048579"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580"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581"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82"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583"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657" r:id="rId1"/>
    <p:sldLayoutId id="2147483658" r:id="rId2"/>
    <p:sldLayoutId id="2147483666" r:id="rId3"/>
    <p:sldLayoutId id="2147483667" r:id="rId4"/>
    <p:sldLayoutId id="2147483668" r:id="rId5"/>
    <p:sldLayoutId id="2147483669" r:id="rId6"/>
    <p:sldLayoutId id="2147483670" r:id="rId7"/>
    <p:sldLayoutId id="2147483730" r:id="rId8"/>
    <p:sldLayoutId id="2147483731" r:id="rId9"/>
    <p:sldLayoutId id="2147483732" r:id="rId10"/>
    <p:sldLayoutId id="2147483733"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white">
      <p:bgPr>
        <a:solidFill>
          <a:srgbClr val="FFFFFF"/>
        </a:solidFill>
      </p:bgPr>
    </p:bg>
    <p:spTree>
      <p:nvGrpSpPr>
        <p:cNvPr id="283" name=""/>
        <p:cNvGrpSpPr/>
        <p:nvPr/>
      </p:nvGrpSpPr>
      <p:grpSpPr>
        <a:xfrm rot="0">
          <a:off x="0" y="0"/>
          <a:ext cx="0" cy="0"/>
          <a:chOff x="0" y="0"/>
          <a:chExt cx="0" cy="0"/>
        </a:xfrm>
      </p:grpSpPr>
      <p:sp>
        <p:nvSpPr>
          <p:cNvPr id="1049044" name=""/>
          <p:cNvSpPr/>
          <p:nvPr/>
        </p:nvSpPr>
        <p:spPr>
          <a:xfrm rot="0">
            <a:off x="0" y="4664075"/>
            <a:ext cx="9150350" cy="0"/>
          </a:xfrm>
          <a:prstGeom prst="rtTriangle"/>
          <a:gradFill rotWithShape="1">
            <a:gsLst>
              <a:gs pos="0">
                <a:srgbClr val="007897">
                  <a:alpha val="100000"/>
                </a:srgbClr>
              </a:gs>
              <a:gs pos="0">
                <a:srgbClr val="007897">
                  <a:alpha val="100000"/>
                </a:srgbClr>
              </a:gs>
              <a:gs pos="0">
                <a:srgbClr val="007897">
                  <a:alpha val="100000"/>
                </a:srgbClr>
              </a:gs>
              <a:gs pos="100000">
                <a:srgbClr val="4ABBE0">
                  <a:alpha val="100000"/>
                </a:srgbClr>
              </a:gs>
              <a:gs pos="100000">
                <a:srgbClr val="4ABBE0">
                  <a:alpha val="100000"/>
                </a:srgbClr>
              </a:gs>
              <a:gs pos="100000">
                <a:srgbClr val="4ABBE0">
                  <a:alpha val="100000"/>
                </a:srgbClr>
              </a:gs>
            </a:gsLst>
            <a:lin ang="3000000" scaled="1"/>
          </a:grad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nvGrpSpPr>
          <p:cNvPr id="284" name=""/>
          <p:cNvGrpSpPr/>
          <p:nvPr/>
        </p:nvGrpSpPr>
        <p:grpSpPr>
          <a:xfrm rot="0">
            <a:off x="-3175" y="4953000"/>
            <a:ext cx="9147175" cy="1911350"/>
            <a:chOff x="-3765" y="4832896"/>
            <a:chExt cx="9147765" cy="2032192"/>
          </a:xfrm>
        </p:grpSpPr>
        <p:sp>
          <p:nvSpPr>
            <p:cNvPr id="1049045" name=""/>
            <p:cNvSpPr/>
            <p:nvPr/>
          </p:nvSpPr>
          <p:spPr>
            <a:xfrm rot="0">
              <a:off x="1687032" y="4832896"/>
              <a:ext cx="7456968" cy="518176"/>
            </a:xfrm>
            <a:custGeom>
              <a:avLst/>
              <a:ahLst/>
              <a:rect l="0" t="0" r="r" b="b"/>
              <a:pathLst>
                <a:path w="4697" h="367">
                  <a:moveTo>
                    <a:pt x="4697" y="0"/>
                  </a:moveTo>
                  <a:lnTo>
                    <a:pt x="4697" y="367"/>
                  </a:lnTo>
                  <a:lnTo>
                    <a:pt x="0" y="218"/>
                  </a:lnTo>
                  <a:lnTo>
                    <a:pt x="4697" y="0"/>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9046" name=""/>
            <p:cNvSpPr/>
            <p:nvPr/>
          </p:nvSpPr>
          <p:spPr>
            <a:xfrm rot="0">
              <a:off x="35926" y="5135025"/>
              <a:ext cx="9108074" cy="838869"/>
            </a:xfrm>
            <a:custGeom>
              <a:avLst/>
              <a:ahLst/>
              <a:rect l="0" t="0" r="r" b="b"/>
              <a:pathLst>
                <a:path w="5760" h="528">
                  <a:moveTo>
                    <a:pt x="0" y="0"/>
                  </a:moveTo>
                  <a:lnTo>
                    <a:pt x="5760" y="0"/>
                  </a:lnTo>
                  <a:lnTo>
                    <a:pt x="5760" y="528"/>
                  </a:lnTo>
                  <a:lnTo>
                    <a:pt x="48" y="0"/>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285" name=""/>
            <p:cNvGrpSpPr/>
            <p:nvPr/>
          </p:nvGrpSpPr>
          <p:grpSpPr>
            <a:xfrm rot="0">
              <a:off x="-6686" y="4875025"/>
              <a:ext cx="9156783" cy="1996274"/>
              <a:chOff x="-6096" y="4992624"/>
              <a:chExt cx="9156192" cy="1877568"/>
            </a:xfrm>
          </p:grpSpPr>
          <p:pic>
            <p:nvPicPr>
              <p:cNvPr id="2097239" name=""/>
              <p:cNvPicPr>
                <a:picLocks/>
              </p:cNvPicPr>
              <p:nvPr/>
            </p:nvPicPr>
            <p:blipFill>
              <a:blip xmlns:r="http://schemas.openxmlformats.org/officeDocument/2006/relationships" r:embed="rId12"/>
              <a:srcRect l="0" t="0" r="0" b="0"/>
              <a:stretch>
                <a:fillRect/>
              </a:stretch>
            </p:blipFill>
            <p:spPr>
              <a:xfrm rot="0">
                <a:off x="-6096" y="4992624"/>
                <a:ext cx="9156192" cy="1877568"/>
              </a:xfrm>
              <a:prstGeom prst="rect"/>
              <a:noFill/>
              <a:ln>
                <a:noFill/>
              </a:ln>
            </p:spPr>
          </p:pic>
          <p:sp>
            <p:nvSpPr>
              <p:cNvPr id="1049047" name=""/>
              <p:cNvSpPr/>
              <p:nvPr/>
            </p:nvSpPr>
            <p:spPr>
              <a:xfrm rot="0">
                <a:off x="590" y="5000960"/>
                <a:ext cx="0" cy="0"/>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240" name=""/>
            <p:cNvPicPr>
              <a:picLocks/>
            </p:cNvPicPr>
            <p:nvPr/>
          </p:nvPicPr>
          <p:blipFill>
            <a:blip xmlns:r="http://schemas.openxmlformats.org/officeDocument/2006/relationships" r:embed="rId13"/>
            <a:srcRect l="0" t="0" r="0" b="0"/>
            <a:stretch>
              <a:fillRect/>
            </a:stretch>
          </p:blipFill>
          <p:spPr>
            <a:xfrm rot="0">
              <a:off x="-12783" y="4868544"/>
              <a:ext cx="9162879" cy="868509"/>
            </a:xfrm>
            <a:prstGeom prst="rect"/>
            <a:noFill/>
            <a:ln>
              <a:noFill/>
            </a:ln>
          </p:spPr>
        </p:pic>
      </p:grpSp>
      <p:sp>
        <p:nvSpPr>
          <p:cNvPr id="1049048"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9049"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905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5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905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308" name=""/>
        <p:cNvGrpSpPr/>
        <p:nvPr/>
      </p:nvGrpSpPr>
      <p:grpSpPr>
        <a:xfrm rot="0">
          <a:off x="0" y="0"/>
          <a:ext cx="0" cy="0"/>
          <a:chOff x="0" y="0"/>
          <a:chExt cx="0" cy="0"/>
        </a:xfrm>
      </p:grpSpPr>
      <p:sp>
        <p:nvSpPr>
          <p:cNvPr id="1049078"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9079"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309" name=""/>
          <p:cNvGrpSpPr/>
          <p:nvPr/>
        </p:nvGrpSpPr>
        <p:grpSpPr>
          <a:xfrm rot="0">
            <a:off x="-12700" y="5784850"/>
            <a:ext cx="3414712" cy="1092200"/>
            <a:chOff x="-8" y="3644"/>
            <a:chExt cx="2151" cy="688"/>
          </a:xfrm>
        </p:grpSpPr>
        <p:pic>
          <p:nvPicPr>
            <p:cNvPr id="2097241" name=""/>
            <p:cNvPicPr>
              <a:picLocks/>
            </p:cNvPicPr>
            <p:nvPr/>
          </p:nvPicPr>
          <p:blipFill>
            <a:blip xmlns:r="http://schemas.openxmlformats.org/officeDocument/2006/relationships" r:embed="rId13"/>
            <a:srcRect l="0" t="0" r="0" b="0"/>
            <a:stretch>
              <a:fillRect/>
            </a:stretch>
          </p:blipFill>
          <p:spPr>
            <a:xfrm rot="0">
              <a:off x="-8" y="3644"/>
              <a:ext cx="2151" cy="688"/>
            </a:xfrm>
            <a:prstGeom prst="rect"/>
            <a:noFill/>
            <a:ln>
              <a:noFill/>
            </a:ln>
          </p:spPr>
        </p:pic>
        <p:sp>
          <p:nvSpPr>
            <p:cNvPr id="1049080"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242" name=""/>
          <p:cNvPicPr>
            <a:picLocks/>
          </p:cNvPicPr>
          <p:nvPr/>
        </p:nvPicPr>
        <p:blipFill>
          <a:blip xmlns:r="http://schemas.openxmlformats.org/officeDocument/2006/relationships" r:embed="rId14"/>
          <a:srcRect l="0" t="0" r="0" b="0"/>
          <a:stretch>
            <a:fillRect/>
          </a:stretch>
        </p:blipFill>
        <p:spPr>
          <a:xfrm rot="0">
            <a:off x="-19050" y="5772150"/>
            <a:ext cx="3421062" cy="1109662"/>
          </a:xfrm>
          <a:prstGeom prst="rect"/>
          <a:noFill/>
          <a:ln>
            <a:noFill/>
          </a:ln>
        </p:spPr>
      </p:pic>
      <p:sp>
        <p:nvSpPr>
          <p:cNvPr id="1049081" name=""/>
          <p:cNvSpPr/>
          <p:nvPr/>
        </p:nvSpPr>
        <p:spPr>
          <a:xfrm rot="0">
            <a:off x="3636962" y="3005137"/>
            <a:ext cx="182562" cy="228600"/>
          </a:xfrm>
          <a:prstGeom prst="chevron">
            <a:avLst>
              <a:gd name="adj" fmla="val 50000"/>
            </a:avLst>
          </a:prstGeom>
          <a:gradFill rotWithShape="1">
            <a:gsLst>
              <a:gs pos="0">
                <a:srgbClr val="1389A6">
                  <a:alpha val="100000"/>
                </a:srgbClr>
              </a:gs>
              <a:gs pos="0">
                <a:srgbClr val="1389A6">
                  <a:alpha val="100000"/>
                </a:srgbClr>
              </a:gs>
              <a:gs pos="0">
                <a:srgbClr val="1389A6">
                  <a:alpha val="100000"/>
                </a:srgbClr>
              </a:gs>
              <a:gs pos="0">
                <a:srgbClr val="1389A6">
                  <a:alpha val="100000"/>
                </a:srgbClr>
              </a:gs>
              <a:gs pos="72000">
                <a:srgbClr val="50B8DA">
                  <a:alpha val="100000"/>
                </a:srgbClr>
              </a:gs>
              <a:gs pos="100000">
                <a:srgbClr val="7FC4DD">
                  <a:alpha val="100000"/>
                </a:srgbClr>
              </a:gs>
              <a:gs pos="100000">
                <a:srgbClr val="7FC4DD">
                  <a:alpha val="100000"/>
                </a:srgbClr>
              </a:gs>
              <a:gs pos="100000">
                <a:srgbClr val="7FC4DD">
                  <a:alpha val="100000"/>
                </a:srgbClr>
              </a:gs>
              <a:gs pos="100000">
                <a:srgbClr val="7FC4DD">
                  <a:alpha val="100000"/>
                </a:srgbClr>
              </a:gs>
            </a:gsLst>
            <a:lin ang="16200000" scaled="1"/>
          </a:gradFill>
          <a:ln w="3175" cap="rnd" cmpd="sng">
            <a:solidFill>
              <a:srgbClr val="1E768C">
                <a:alpha val="100000"/>
              </a:srgbClr>
            </a:solidFill>
            <a:prstDash val="solid"/>
            <a:round/>
          </a:ln>
          <a:effectLst>
            <a:outerShdw algn="b" dir="5400000" dist="26938" kx="0" sx="100000" sy="100000">
              <a:srgbClr val="000000">
                <a:alpha val="45998"/>
              </a:srgbClr>
            </a:outerShdw>
          </a:effectLst>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sp>
        <p:nvSpPr>
          <p:cNvPr id="1049082" name=""/>
          <p:cNvSpPr/>
          <p:nvPr/>
        </p:nvSpPr>
        <p:spPr>
          <a:xfrm rot="0">
            <a:off x="3449637" y="3005137"/>
            <a:ext cx="184150" cy="228600"/>
          </a:xfrm>
          <a:prstGeom prst="chevron">
            <a:avLst>
              <a:gd name="adj" fmla="val 50000"/>
            </a:avLst>
          </a:prstGeom>
          <a:gradFill rotWithShape="1">
            <a:gsLst>
              <a:gs pos="0">
                <a:srgbClr val="1389A6">
                  <a:alpha val="100000"/>
                </a:srgbClr>
              </a:gs>
              <a:gs pos="0">
                <a:srgbClr val="1389A6">
                  <a:alpha val="100000"/>
                </a:srgbClr>
              </a:gs>
              <a:gs pos="0">
                <a:srgbClr val="1389A6">
                  <a:alpha val="100000"/>
                </a:srgbClr>
              </a:gs>
              <a:gs pos="0">
                <a:srgbClr val="1389A6">
                  <a:alpha val="100000"/>
                </a:srgbClr>
              </a:gs>
              <a:gs pos="72000">
                <a:srgbClr val="50B8DA">
                  <a:alpha val="100000"/>
                </a:srgbClr>
              </a:gs>
              <a:gs pos="100000">
                <a:srgbClr val="7FC4DD">
                  <a:alpha val="100000"/>
                </a:srgbClr>
              </a:gs>
              <a:gs pos="100000">
                <a:srgbClr val="7FC4DD">
                  <a:alpha val="100000"/>
                </a:srgbClr>
              </a:gs>
              <a:gs pos="100000">
                <a:srgbClr val="7FC4DD">
                  <a:alpha val="100000"/>
                </a:srgbClr>
              </a:gs>
              <a:gs pos="100000">
                <a:srgbClr val="7FC4DD">
                  <a:alpha val="100000"/>
                </a:srgbClr>
              </a:gs>
            </a:gsLst>
            <a:lin ang="16200000" scaled="1"/>
          </a:gradFill>
          <a:ln w="3175" cap="rnd" cmpd="sng">
            <a:solidFill>
              <a:srgbClr val="1E768C">
                <a:alpha val="100000"/>
              </a:srgbClr>
            </a:solidFill>
            <a:prstDash val="solid"/>
            <a:round/>
          </a:ln>
          <a:effectLst>
            <a:outerShdw algn="b" dir="5400000" dist="26938" kx="0" sx="100000" sy="100000">
              <a:srgbClr val="000000">
                <a:alpha val="45998"/>
              </a:srgbClr>
            </a:outerShdw>
          </a:effectLst>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sp>
        <p:nvSpPr>
          <p:cNvPr id="1049083"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9084"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9085"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9086"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9087"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138" name=""/>
        <p:cNvGrpSpPr/>
        <p:nvPr/>
      </p:nvGrpSpPr>
      <p:grpSpPr>
        <a:xfrm rot="0">
          <a:off x="0" y="0"/>
          <a:ext cx="0" cy="0"/>
          <a:chOff x="0" y="0"/>
          <a:chExt cx="0" cy="0"/>
        </a:xfrm>
      </p:grpSpPr>
      <p:sp>
        <p:nvSpPr>
          <p:cNvPr id="1048835"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8836"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139" name=""/>
          <p:cNvGrpSpPr/>
          <p:nvPr/>
        </p:nvGrpSpPr>
        <p:grpSpPr>
          <a:xfrm rot="0">
            <a:off x="-12700" y="5784850"/>
            <a:ext cx="3414712" cy="1092200"/>
            <a:chOff x="-8" y="3644"/>
            <a:chExt cx="2151" cy="688"/>
          </a:xfrm>
        </p:grpSpPr>
        <p:pic>
          <p:nvPicPr>
            <p:cNvPr id="2097233" name=""/>
            <p:cNvPicPr>
              <a:picLocks/>
            </p:cNvPicPr>
            <p:nvPr/>
          </p:nvPicPr>
          <p:blipFill>
            <a:blip xmlns:r="http://schemas.openxmlformats.org/officeDocument/2006/relationships" r:embed="rId13"/>
            <a:srcRect l="0" t="0" r="0" b="0"/>
            <a:stretch>
              <a:fillRect/>
            </a:stretch>
          </p:blipFill>
          <p:spPr>
            <a:xfrm rot="0">
              <a:off x="-8" y="3644"/>
              <a:ext cx="2151" cy="688"/>
            </a:xfrm>
            <a:prstGeom prst="rect"/>
            <a:noFill/>
            <a:ln>
              <a:noFill/>
            </a:ln>
          </p:spPr>
        </p:pic>
        <p:sp>
          <p:nvSpPr>
            <p:cNvPr id="1048837"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234" name=""/>
          <p:cNvPicPr>
            <a:picLocks/>
          </p:cNvPicPr>
          <p:nvPr/>
        </p:nvPicPr>
        <p:blipFill>
          <a:blip xmlns:r="http://schemas.openxmlformats.org/officeDocument/2006/relationships" r:embed="rId14"/>
          <a:srcRect l="0" t="0" r="0" b="0"/>
          <a:stretch>
            <a:fillRect/>
          </a:stretch>
        </p:blipFill>
        <p:spPr>
          <a:xfrm rot="0">
            <a:off x="-19050" y="5772150"/>
            <a:ext cx="3421062" cy="1109662"/>
          </a:xfrm>
          <a:prstGeom prst="rect"/>
          <a:noFill/>
          <a:ln>
            <a:noFill/>
          </a:ln>
        </p:spPr>
      </p:pic>
      <p:sp>
        <p:nvSpPr>
          <p:cNvPr id="1048838"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839"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84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4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84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162" name=""/>
        <p:cNvGrpSpPr/>
        <p:nvPr/>
      </p:nvGrpSpPr>
      <p:grpSpPr>
        <a:xfrm rot="0">
          <a:off x="0" y="0"/>
          <a:ext cx="0" cy="0"/>
          <a:chOff x="0" y="0"/>
          <a:chExt cx="0" cy="0"/>
        </a:xfrm>
      </p:grpSpPr>
      <p:sp>
        <p:nvSpPr>
          <p:cNvPr id="1048868"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869"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870"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871"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872"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185" name=""/>
        <p:cNvGrpSpPr/>
        <p:nvPr/>
      </p:nvGrpSpPr>
      <p:grpSpPr>
        <a:xfrm rot="0">
          <a:off x="0" y="0"/>
          <a:ext cx="0" cy="0"/>
          <a:chOff x="0" y="0"/>
          <a:chExt cx="0" cy="0"/>
        </a:xfrm>
      </p:grpSpPr>
      <p:sp>
        <p:nvSpPr>
          <p:cNvPr id="1048898"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8899"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186" name=""/>
          <p:cNvGrpSpPr/>
          <p:nvPr/>
        </p:nvGrpSpPr>
        <p:grpSpPr>
          <a:xfrm rot="0">
            <a:off x="-12700" y="5784850"/>
            <a:ext cx="3414712" cy="1092200"/>
            <a:chOff x="-8" y="3644"/>
            <a:chExt cx="2151" cy="688"/>
          </a:xfrm>
        </p:grpSpPr>
        <p:pic>
          <p:nvPicPr>
            <p:cNvPr id="2097235" name=""/>
            <p:cNvPicPr>
              <a:picLocks/>
            </p:cNvPicPr>
            <p:nvPr/>
          </p:nvPicPr>
          <p:blipFill>
            <a:blip xmlns:r="http://schemas.openxmlformats.org/officeDocument/2006/relationships" r:embed="rId13"/>
            <a:srcRect l="0" t="0" r="0" b="0"/>
            <a:stretch>
              <a:fillRect/>
            </a:stretch>
          </p:blipFill>
          <p:spPr>
            <a:xfrm rot="0">
              <a:off x="-8" y="3644"/>
              <a:ext cx="2151" cy="688"/>
            </a:xfrm>
            <a:prstGeom prst="rect"/>
            <a:noFill/>
            <a:ln>
              <a:noFill/>
            </a:ln>
          </p:spPr>
        </p:pic>
        <p:sp>
          <p:nvSpPr>
            <p:cNvPr id="1048900"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236" name=""/>
          <p:cNvPicPr>
            <a:picLocks/>
          </p:cNvPicPr>
          <p:nvPr/>
        </p:nvPicPr>
        <p:blipFill>
          <a:blip xmlns:r="http://schemas.openxmlformats.org/officeDocument/2006/relationships" r:embed="rId14"/>
          <a:srcRect l="0" t="0" r="0" b="0"/>
          <a:stretch>
            <a:fillRect/>
          </a:stretch>
        </p:blipFill>
        <p:spPr>
          <a:xfrm rot="0">
            <a:off x="-19050" y="5772150"/>
            <a:ext cx="3421062" cy="1109662"/>
          </a:xfrm>
          <a:prstGeom prst="rect"/>
          <a:noFill/>
          <a:ln>
            <a:noFill/>
          </a:ln>
        </p:spPr>
      </p:pic>
      <p:sp>
        <p:nvSpPr>
          <p:cNvPr id="1048901"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902"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90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0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90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209" name=""/>
        <p:cNvGrpSpPr/>
        <p:nvPr/>
      </p:nvGrpSpPr>
      <p:grpSpPr>
        <a:xfrm rot="0">
          <a:off x="0" y="0"/>
          <a:ext cx="0" cy="0"/>
          <a:chOff x="0" y="0"/>
          <a:chExt cx="0" cy="0"/>
        </a:xfrm>
      </p:grpSpPr>
      <p:sp>
        <p:nvSpPr>
          <p:cNvPr id="1048931"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932"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933"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34"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935"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white">
      <p:bgPr>
        <a:blipFill rotWithShape="0">
          <a:blip xmlns:r="http://schemas.openxmlformats.org/officeDocument/2006/relationships" r:embed="rId12">
            <a:alphaModFix amt="100000"/>
          </a:blip>
          <a:srcRect/>
          <a:stretch>
            <a:fillRect/>
          </a:stretch>
        </a:blipFill>
      </p:bgPr>
    </p:bg>
    <p:spTree>
      <p:nvGrpSpPr>
        <p:cNvPr id="232" name=""/>
        <p:cNvGrpSpPr/>
        <p:nvPr/>
      </p:nvGrpSpPr>
      <p:grpSpPr>
        <a:xfrm rot="0">
          <a:off x="0" y="0"/>
          <a:ext cx="0" cy="0"/>
          <a:chOff x="0" y="0"/>
          <a:chExt cx="0" cy="0"/>
        </a:xfrm>
      </p:grpSpPr>
      <p:sp>
        <p:nvSpPr>
          <p:cNvPr id="1048961"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8962"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233" name=""/>
          <p:cNvGrpSpPr/>
          <p:nvPr/>
        </p:nvGrpSpPr>
        <p:grpSpPr>
          <a:xfrm rot="0">
            <a:off x="-12700" y="5784850"/>
            <a:ext cx="3414712" cy="1092200"/>
            <a:chOff x="-8" y="3644"/>
            <a:chExt cx="2151" cy="688"/>
          </a:xfrm>
        </p:grpSpPr>
        <p:pic>
          <p:nvPicPr>
            <p:cNvPr id="2097237" name=""/>
            <p:cNvPicPr>
              <a:picLocks/>
            </p:cNvPicPr>
            <p:nvPr/>
          </p:nvPicPr>
          <p:blipFill>
            <a:blip xmlns:r="http://schemas.openxmlformats.org/officeDocument/2006/relationships" r:embed="rId13"/>
            <a:srcRect l="0" t="0" r="0" b="0"/>
            <a:stretch>
              <a:fillRect/>
            </a:stretch>
          </p:blipFill>
          <p:spPr>
            <a:xfrm rot="0">
              <a:off x="-8" y="3644"/>
              <a:ext cx="2151" cy="688"/>
            </a:xfrm>
            <a:prstGeom prst="rect"/>
            <a:noFill/>
            <a:ln>
              <a:noFill/>
            </a:ln>
          </p:spPr>
        </p:pic>
        <p:sp>
          <p:nvSpPr>
            <p:cNvPr id="1048963"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238" name=""/>
          <p:cNvPicPr>
            <a:picLocks/>
          </p:cNvPicPr>
          <p:nvPr/>
        </p:nvPicPr>
        <p:blipFill>
          <a:blip xmlns:r="http://schemas.openxmlformats.org/officeDocument/2006/relationships" r:embed="rId14"/>
          <a:srcRect l="0" t="0" r="0" b="0"/>
          <a:stretch>
            <a:fillRect/>
          </a:stretch>
        </p:blipFill>
        <p:spPr>
          <a:xfrm rot="0">
            <a:off x="-19050" y="5772150"/>
            <a:ext cx="3421062" cy="1109662"/>
          </a:xfrm>
          <a:prstGeom prst="rect"/>
          <a:noFill/>
          <a:ln>
            <a:noFill/>
          </a:ln>
        </p:spPr>
      </p:pic>
      <p:sp>
        <p:nvSpPr>
          <p:cNvPr id="1048964" name=""/>
          <p:cNvSpPr/>
          <p:nvPr/>
        </p:nvSpPr>
        <p:spPr>
          <a:xfrm rot="0">
            <a:off x="8664575" y="4987925"/>
            <a:ext cx="182562" cy="228600"/>
          </a:xfrm>
          <a:prstGeom prst="chevron">
            <a:avLst>
              <a:gd name="adj" fmla="val 50000"/>
            </a:avLst>
          </a:prstGeom>
          <a:gradFill rotWithShape="1">
            <a:gsLst>
              <a:gs pos="0">
                <a:srgbClr val="1389A6">
                  <a:alpha val="100000"/>
                </a:srgbClr>
              </a:gs>
              <a:gs pos="0">
                <a:srgbClr val="1389A6">
                  <a:alpha val="100000"/>
                </a:srgbClr>
              </a:gs>
              <a:gs pos="0">
                <a:srgbClr val="1389A6">
                  <a:alpha val="100000"/>
                </a:srgbClr>
              </a:gs>
              <a:gs pos="0">
                <a:srgbClr val="1389A6">
                  <a:alpha val="100000"/>
                </a:srgbClr>
              </a:gs>
              <a:gs pos="72000">
                <a:srgbClr val="50B8DA">
                  <a:alpha val="100000"/>
                </a:srgbClr>
              </a:gs>
              <a:gs pos="100000">
                <a:srgbClr val="7FC4DD">
                  <a:alpha val="100000"/>
                </a:srgbClr>
              </a:gs>
              <a:gs pos="100000">
                <a:srgbClr val="7FC4DD">
                  <a:alpha val="100000"/>
                </a:srgbClr>
              </a:gs>
              <a:gs pos="100000">
                <a:srgbClr val="7FC4DD">
                  <a:alpha val="100000"/>
                </a:srgbClr>
              </a:gs>
              <a:gs pos="100000">
                <a:srgbClr val="7FC4DD">
                  <a:alpha val="100000"/>
                </a:srgbClr>
              </a:gs>
            </a:gsLst>
            <a:lin ang="16200000" scaled="1"/>
          </a:gradFill>
          <a:ln w="3175" cap="rnd" cmpd="sng">
            <a:solidFill>
              <a:srgbClr val="1E768C">
                <a:alpha val="100000"/>
              </a:srgbClr>
            </a:solidFill>
            <a:prstDash val="solid"/>
            <a:round/>
          </a:ln>
          <a:effectLst>
            <a:outerShdw algn="b" dir="5400000" dist="26938" kx="0" sx="100000" sy="100000">
              <a:srgbClr val="000000">
                <a:alpha val="45998"/>
              </a:srgbClr>
            </a:outerShdw>
          </a:effectLst>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sp>
        <p:nvSpPr>
          <p:cNvPr id="1048965" name=""/>
          <p:cNvSpPr/>
          <p:nvPr/>
        </p:nvSpPr>
        <p:spPr>
          <a:xfrm rot="0">
            <a:off x="8477250" y="4987925"/>
            <a:ext cx="182562" cy="228600"/>
          </a:xfrm>
          <a:prstGeom prst="chevron">
            <a:avLst>
              <a:gd name="adj" fmla="val 50000"/>
            </a:avLst>
          </a:prstGeom>
          <a:gradFill rotWithShape="1">
            <a:gsLst>
              <a:gs pos="0">
                <a:srgbClr val="1389A6">
                  <a:alpha val="100000"/>
                </a:srgbClr>
              </a:gs>
              <a:gs pos="0">
                <a:srgbClr val="1389A6">
                  <a:alpha val="100000"/>
                </a:srgbClr>
              </a:gs>
              <a:gs pos="0">
                <a:srgbClr val="1389A6">
                  <a:alpha val="100000"/>
                </a:srgbClr>
              </a:gs>
              <a:gs pos="0">
                <a:srgbClr val="1389A6">
                  <a:alpha val="100000"/>
                </a:srgbClr>
              </a:gs>
              <a:gs pos="72000">
                <a:srgbClr val="50B8DA">
                  <a:alpha val="100000"/>
                </a:srgbClr>
              </a:gs>
              <a:gs pos="100000">
                <a:srgbClr val="7FC4DD">
                  <a:alpha val="100000"/>
                </a:srgbClr>
              </a:gs>
              <a:gs pos="100000">
                <a:srgbClr val="7FC4DD">
                  <a:alpha val="100000"/>
                </a:srgbClr>
              </a:gs>
              <a:gs pos="100000">
                <a:srgbClr val="7FC4DD">
                  <a:alpha val="100000"/>
                </a:srgbClr>
              </a:gs>
              <a:gs pos="100000">
                <a:srgbClr val="7FC4DD">
                  <a:alpha val="100000"/>
                </a:srgbClr>
              </a:gs>
            </a:gsLst>
            <a:lin ang="16200000" scaled="1"/>
          </a:gradFill>
          <a:ln w="3175" cap="rnd" cmpd="sng">
            <a:solidFill>
              <a:srgbClr val="1E768C">
                <a:alpha val="100000"/>
              </a:srgbClr>
            </a:solidFill>
            <a:prstDash val="solid"/>
            <a:round/>
          </a:ln>
          <a:effectLst>
            <a:outerShdw algn="b" dir="5400000" dist="26938" kx="0" sx="100000" sy="100000">
              <a:srgbClr val="000000">
                <a:alpha val="45998"/>
              </a:srgbClr>
            </a:outerShdw>
          </a:effectLst>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sp>
        <p:nvSpPr>
          <p:cNvPr id="1048966"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967"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968"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969"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970"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white">
      <p:bgPr>
        <a:solidFill>
          <a:srgbClr val="FFFFFF"/>
        </a:solidFill>
      </p:bgPr>
    </p:bg>
    <p:spTree>
      <p:nvGrpSpPr>
        <p:cNvPr id="69" name=""/>
        <p:cNvGrpSpPr/>
        <p:nvPr/>
      </p:nvGrpSpPr>
      <p:grpSpPr>
        <a:xfrm rot="0">
          <a:off x="0" y="0"/>
          <a:ext cx="0" cy="0"/>
          <a:chOff x="0" y="0"/>
          <a:chExt cx="0" cy="0"/>
        </a:xfrm>
      </p:grpSpPr>
      <p:sp>
        <p:nvSpPr>
          <p:cNvPr id="1048591" name=""/>
          <p:cNvSpPr/>
          <p:nvPr/>
        </p:nvSpPr>
        <p:spPr>
          <a:xfrm rot="0">
            <a:off x="715962" y="5002212"/>
            <a:ext cx="3802062" cy="1443037"/>
          </a:xfrm>
          <a:custGeom>
            <a:avLst/>
            <a:ahLst/>
            <a:rect l="0" t="0" r="r" b="b"/>
            <a:pathLst>
              <a:path w="5760" h="528">
                <a:moveTo>
                  <a:pt x="-329" y="347"/>
                </a:moveTo>
                <a:lnTo>
                  <a:pt x="7156" y="682"/>
                </a:lnTo>
                <a:lnTo>
                  <a:pt x="5229" y="682"/>
                </a:lnTo>
                <a:lnTo>
                  <a:pt x="-328" y="345"/>
                </a:lnTo>
              </a:path>
            </a:pathLst>
          </a:custGeom>
          <a:solidFill>
            <a:srgbClr val="9FCBDC">
              <a:alpha val="39999"/>
            </a:srgbClr>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zh-CN" baseline="0" sz="1800" lang="en-US" u="none">
              <a:solidFill>
                <a:srgbClr val="000000"/>
              </a:solidFill>
              <a:latin typeface="Arial" pitchFamily="0" charset="0"/>
              <a:ea typeface="宋体" pitchFamily="2" charset="-122"/>
              <a:sym typeface="黑体" pitchFamily="49" charset="-122"/>
            </a:endParaRPr>
          </a:p>
        </p:txBody>
      </p:sp>
      <p:sp>
        <p:nvSpPr>
          <p:cNvPr id="1048592" name=""/>
          <p:cNvSpPr/>
          <p:nvPr/>
        </p:nvSpPr>
        <p:spPr>
          <a:xfrm rot="0">
            <a:off x="-53975" y="5784850"/>
            <a:ext cx="3802062" cy="838200"/>
          </a:xfrm>
          <a:custGeom>
            <a:avLst/>
            <a:ahLst/>
            <a:rect l="0" t="0" r="r" b="b"/>
            <a:pathLst>
              <a:path w="5760" h="528">
                <a:moveTo>
                  <a:pt x="817" y="97"/>
                </a:moveTo>
                <a:lnTo>
                  <a:pt x="6408" y="682"/>
                </a:lnTo>
                <a:lnTo>
                  <a:pt x="5232" y="685"/>
                </a:lnTo>
                <a:lnTo>
                  <a:pt x="829" y="101"/>
                </a:lnTo>
              </a:path>
            </a:pathLst>
          </a:custGeom>
          <a:solidFill>
            <a:srgbClr val="000000"/>
          </a:solidFill>
          <a:ln>
            <a:noFill/>
          </a:ln>
        </p:spPr>
        <p:txBody>
          <a:bodyPr anchor="t"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000000"/>
              </a:solidFill>
              <a:latin typeface="Lucida Sans Unicode" pitchFamily="34" charset="0"/>
              <a:ea typeface="黑体" pitchFamily="49" charset="-122"/>
              <a:sym typeface="黑体" pitchFamily="49" charset="-122"/>
            </a:endParaRPr>
          </a:p>
        </p:txBody>
      </p:sp>
      <p:grpSp>
        <p:nvGrpSpPr>
          <p:cNvPr id="70" name=""/>
          <p:cNvGrpSpPr/>
          <p:nvPr/>
        </p:nvGrpSpPr>
        <p:grpSpPr>
          <a:xfrm rot="0">
            <a:off x="-12700" y="5784850"/>
            <a:ext cx="3414712" cy="1092200"/>
            <a:chOff x="-8" y="3644"/>
            <a:chExt cx="2151" cy="688"/>
          </a:xfrm>
        </p:grpSpPr>
        <p:pic>
          <p:nvPicPr>
            <p:cNvPr id="2097155" name=""/>
            <p:cNvPicPr>
              <a:picLocks/>
            </p:cNvPicPr>
            <p:nvPr/>
          </p:nvPicPr>
          <p:blipFill>
            <a:blip xmlns:r="http://schemas.openxmlformats.org/officeDocument/2006/relationships" r:embed="rId12"/>
            <a:srcRect l="0" t="0" r="0" b="0"/>
            <a:stretch>
              <a:fillRect/>
            </a:stretch>
          </p:blipFill>
          <p:spPr>
            <a:xfrm rot="0">
              <a:off x="-8" y="3644"/>
              <a:ext cx="2151" cy="688"/>
            </a:xfrm>
            <a:prstGeom prst="rect"/>
            <a:noFill/>
            <a:ln>
              <a:noFill/>
            </a:ln>
          </p:spPr>
        </p:pic>
        <p:sp>
          <p:nvSpPr>
            <p:cNvPr id="1048593" name=""/>
            <p:cNvSpPr/>
            <p:nvPr/>
          </p:nvSpPr>
          <p:spPr>
            <a:xfrm rot="0">
              <a:off x="175" y="4045"/>
              <a:ext cx="1071" cy="227"/>
            </a:xfrm>
            <a:prstGeom prst="rect"/>
            <a:noFill/>
            <a:ln>
              <a:noFill/>
            </a:ln>
          </p:spPr>
          <p:txBody>
            <a:bodyPr anchor="ctr"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ctr" eaLnBrk="1" fontAlgn="base" hangingPunct="1" indent="0" latinLnBrk="1" lvl="0" marL="0">
                <a:lnSpc>
                  <a:spcPct val="100000"/>
                </a:lnSpc>
                <a:spcBef>
                  <a:spcPct val="0"/>
                </a:spcBef>
                <a:spcAft>
                  <a:spcPct val="0"/>
                </a:spcAft>
                <a:buClr>
                  <a:srgbClr val="000000"/>
                </a:buClr>
                <a:buSzPct val="100000"/>
                <a:buFontTx/>
                <a:buNone/>
              </a:pPr>
              <a:endParaRPr altLang="zh-CN" baseline="0" sz="1800" lang="en-US" u="none">
                <a:solidFill>
                  <a:srgbClr val="FFFFFF"/>
                </a:solidFill>
                <a:latin typeface="Lucida Sans Unicode" pitchFamily="34" charset="0"/>
                <a:ea typeface="黑体" pitchFamily="49" charset="-122"/>
                <a:sym typeface="黑体" pitchFamily="49" charset="-122"/>
              </a:endParaRPr>
            </a:p>
          </p:txBody>
        </p:sp>
      </p:grpSp>
      <p:pic>
        <p:nvPicPr>
          <p:cNvPr id="2097156" name=""/>
          <p:cNvPicPr>
            <a:picLocks/>
          </p:cNvPicPr>
          <p:nvPr/>
        </p:nvPicPr>
        <p:blipFill>
          <a:blip xmlns:r="http://schemas.openxmlformats.org/officeDocument/2006/relationships" r:embed="rId13"/>
          <a:srcRect l="0" t="0" r="0" b="0"/>
          <a:stretch>
            <a:fillRect/>
          </a:stretch>
        </p:blipFill>
        <p:spPr>
          <a:xfrm rot="0">
            <a:off x="-19050" y="5772150"/>
            <a:ext cx="3421062" cy="1109662"/>
          </a:xfrm>
          <a:prstGeom prst="rect"/>
          <a:noFill/>
          <a:ln>
            <a:noFill/>
          </a:ln>
        </p:spPr>
      </p:pic>
      <p:sp>
        <p:nvSpPr>
          <p:cNvPr id="1048594" name=""/>
          <p:cNvSpPr/>
          <p:nvPr>
            <p:ph type="title" sz="full" idx="0"/>
          </p:nvPr>
        </p:nvSpPr>
        <p:spPr>
          <a:xfrm rot="0">
            <a:off x="457200" y="274637"/>
            <a:ext cx="8229600" cy="1143000"/>
          </a:xfrm>
          <a:prstGeom prst="rect"/>
          <a:noFill/>
          <a:ln>
            <a:noFill/>
          </a:ln>
        </p:spPr>
        <p:txBody>
          <a:bodyPr anchor="ctr" bIns="45720" lIns="91440" rIns="91440" tIns="45720" vert="horz"/>
          <a:p>
            <a:pPr lvl="0"/>
            <a:r>
              <a:rPr altLang="en-US" lang="zh-CN"/>
              <a:t>单击此处编辑母版标题样式</a:t>
            </a:r>
          </a:p>
        </p:txBody>
      </p:sp>
      <p:sp>
        <p:nvSpPr>
          <p:cNvPr id="1048595" name=""/>
          <p:cNvSpPr/>
          <p:nvPr>
            <p:ph type="body" sz="full" idx="4294967295"/>
          </p:nvPr>
        </p:nvSpPr>
        <p:spPr>
          <a:xfrm rot="0">
            <a:off x="457200" y="1481137"/>
            <a:ext cx="8229600" cy="4525962"/>
          </a:xfrm>
          <a:prstGeom prst="rect"/>
          <a:noFill/>
          <a:ln>
            <a:noFill/>
          </a:ln>
        </p:spPr>
        <p:txBody>
          <a:bodyPr anchor="t" bIns="45720" lIns="91440" rIns="91440" tIns="45720" vert="horz"/>
          <a:p>
            <a:pPr lvl="0"/>
            <a:r>
              <a:rPr altLang="en-US" lang="zh-CN"/>
              <a:t>单击此处编辑母版文本样式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596" name=""/>
          <p:cNvSpPr/>
          <p:nvPr>
            <p:ph type="dt" sz="half" idx="2"/>
          </p:nvPr>
        </p:nvSpPr>
        <p:spPr>
          <a:xfrm rot="0">
            <a:off x="6727825" y="6408737"/>
            <a:ext cx="19192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l" eaLnBrk="1" fontAlgn="base" hangingPunct="1" indent="0" latinLnBrk="1" lvl="0" marL="0">
              <a:lnSpc>
                <a:spcPct val="100000"/>
              </a:lnSpc>
              <a:spcBef>
                <a:spcPct val="0"/>
              </a:spcBef>
              <a:spcAft>
                <a:spcPct val="0"/>
              </a:spcAft>
              <a:buFontTx/>
              <a:buNone/>
            </a:pPr>
            <a:fld id="{566ABCEB-ACFC-4714-9973-3DA970169C29}" type="datetime1">
              <a:rPr altLang="en-US" sz="1000" lang="zh-CN">
                <a:latin typeface="Arial" pitchFamily="0" charset="0"/>
                <a:ea typeface="宋体" pitchFamily="2" charset="-122"/>
              </a:rPr>
              <a:pPr algn="l" eaLnBrk="1" fontAlgn="base" hangingPunct="1" indent="0" latinLnBrk="1" lvl="0" marL="0">
                <a:lnSpc>
                  <a:spcPct val="100000"/>
                </a:lnSpc>
                <a:spcBef>
                  <a:spcPct val="0"/>
                </a:spcBef>
                <a:spcAft>
                  <a:spcPct val="0"/>
                </a:spcAft>
                <a:buFontTx/>
                <a:buNone/>
              </a:pPr>
            </a:fld>
            <a:endParaRPr altLang="en-US" sz="1000" lang="zh-CN">
              <a:latin typeface="Arial" pitchFamily="0" charset="0"/>
              <a:ea typeface="宋体" pitchFamily="2" charset="-122"/>
            </a:endParaRPr>
          </a:p>
        </p:txBody>
      </p:sp>
      <p:sp>
        <p:nvSpPr>
          <p:cNvPr id="1048597" name=""/>
          <p:cNvSpPr/>
          <p:nvPr>
            <p:ph type="ftr" sz="quarter" idx="3"/>
          </p:nvPr>
        </p:nvSpPr>
        <p:spPr>
          <a:xfrm rot="0">
            <a:off x="4379912" y="6408737"/>
            <a:ext cx="2351087"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endParaRPr altLang="zh-CN" baseline="0" b="0" sz="1000" i="0" lang="en-US" u="none">
              <a:solidFill>
                <a:srgbClr val="000000"/>
              </a:solidFill>
              <a:latin typeface="Arial" pitchFamily="0" charset="0"/>
              <a:ea typeface="宋体" pitchFamily="2" charset="-122"/>
              <a:sym typeface="黑体" pitchFamily="49" charset="-122"/>
            </a:endParaRPr>
          </a:p>
        </p:txBody>
      </p:sp>
      <p:sp>
        <p:nvSpPr>
          <p:cNvPr id="1048598" name=""/>
          <p:cNvSpPr/>
          <p:nvPr>
            <p:ph type="sldNum" sz="quarter" idx="4"/>
          </p:nvPr>
        </p:nvSpPr>
        <p:spPr>
          <a:xfrm rot="0">
            <a:off x="8647112" y="6408737"/>
            <a:ext cx="366712" cy="365125"/>
          </a:xfrm>
          <a:prstGeom prst="rect"/>
          <a:noFill/>
          <a:ln>
            <a:noFill/>
          </a:ln>
        </p:spPr>
        <p:txBody>
          <a:bodyPr anchor="b" bIns="45720" lIns="91440" rIns="91440" tIns="45720" vert="horz"/>
          <a:lst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a:lstStyle>
          <a:p>
            <a:pPr algn="r" eaLnBrk="1" fontAlgn="base" hangingPunct="1" indent="0" latinLnBrk="1" lvl="0" marL="0">
              <a:lnSpc>
                <a:spcPct val="100000"/>
              </a:lnSpc>
              <a:spcBef>
                <a:spcPct val="0"/>
              </a:spcBef>
              <a:spcAft>
                <a:spcPct val="0"/>
              </a:spcAft>
              <a:buFontTx/>
              <a:buNone/>
            </a:pPr>
            <a:fld id="{566ABCEB-ACFC-4714-9973-3DA970169C29}" type="slidenum">
              <a:rPr altLang="en-US" baseline="0" b="0" sz="1000" i="0" lang="zh-CN" u="none">
                <a:solidFill>
                  <a:srgbClr val="000000"/>
                </a:solidFill>
                <a:latin typeface="Arial" pitchFamily="0" charset="0"/>
                <a:ea typeface="宋体" pitchFamily="2" charset="-122"/>
                <a:sym typeface="黑体" pitchFamily="49" charset="-122"/>
              </a:rPr>
              <a:pPr algn="r" eaLnBrk="1" fontAlgn="base" hangingPunct="1" indent="0" latinLnBrk="1" lvl="0" marL="0">
                <a:lnSpc>
                  <a:spcPct val="100000"/>
                </a:lnSpc>
                <a:spcBef>
                  <a:spcPct val="0"/>
                </a:spcBef>
                <a:spcAft>
                  <a:spcPct val="0"/>
                </a:spcAft>
                <a:buFontTx/>
                <a:buNone/>
              </a:pPr>
            </a:fld>
            <a:endParaRPr altLang="en-US" baseline="0" b="0" sz="1000" i="0" lang="zh-CN" u="none">
              <a:solidFill>
                <a:srgbClr val="000000"/>
              </a:solidFill>
              <a:latin typeface="Arial" pitchFamily="0" charset="0"/>
              <a:ea typeface="宋体" pitchFamily="2" charset="-122"/>
              <a:sym typeface="黑体" pitchFamily="49" charset="-122"/>
            </a:endParaRPr>
          </a:p>
        </p:txBody>
      </p:sp>
    </p:spTree>
  </p:cSld>
  <p:clrMap accent1="accent1" accent2="accent2" accent3="accent3" accent4="accent4" accent5="accent5" accent6="accent6" bg1="lt1" bg2="dk2" tx1="dk1" tx2="lt2"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726" r:id="rId8"/>
    <p:sldLayoutId id="2147483727" r:id="rId9"/>
    <p:sldLayoutId id="2147483728" r:id="rId10"/>
    <p:sldLayoutId id="2147483729" r:id="rId11"/>
  </p:sldLayoutIdLst>
  <p:hf dt="0" ftr="0" hdr="0" sldNum="0"/>
  <p:txStyles>
    <p:title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p:titleStyle>
    <p:body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p:bodyStyle>
    <p:otherStyle>
      <a:lvl1pPr algn="l" eaLnBrk="1" fontAlgn="base" hangingPunct="1" indent="0" latinLnBrk="1" marL="0">
        <a:buFontTx/>
        <a:buNone/>
        <a:defRPr b="0">
          <a:solidFill>
            <a:srgbClr val="000000"/>
          </a:solidFill>
          <a:latin typeface="Calibri" pitchFamily="0" charset="1"/>
          <a:ea typeface="宋体" pitchFamily="0" charset="-122"/>
        </a:defRPr>
      </a:lvl1pPr>
      <a:lvl2pPr algn="l" eaLnBrk="1" fontAlgn="base" hangingPunct="1" indent="-457200" latinLnBrk="1" marL="457200">
        <a:buFontTx/>
        <a:buNone/>
        <a:defRPr b="0">
          <a:solidFill>
            <a:srgbClr val="000000"/>
          </a:solidFill>
          <a:latin typeface="Calibri" pitchFamily="0" charset="1"/>
          <a:ea typeface="宋体" pitchFamily="0" charset="-122"/>
        </a:defRPr>
      </a:lvl2pPr>
      <a:lvl3pPr algn="l" eaLnBrk="1" fontAlgn="base" hangingPunct="1" indent="-914400" latinLnBrk="1" marL="914400">
        <a:buFontTx/>
        <a:buNone/>
        <a:defRPr b="0">
          <a:solidFill>
            <a:srgbClr val="000000"/>
          </a:solidFill>
          <a:latin typeface="Calibri" pitchFamily="0" charset="1"/>
          <a:ea typeface="宋体" pitchFamily="0" charset="-122"/>
        </a:defRPr>
      </a:lvl3pPr>
      <a:lvl4pPr algn="l" eaLnBrk="1" fontAlgn="base" hangingPunct="1" indent="-1371600" latinLnBrk="1" marL="1371600">
        <a:buFontTx/>
        <a:buNone/>
        <a:defRPr b="0">
          <a:solidFill>
            <a:srgbClr val="000000"/>
          </a:solidFill>
          <a:latin typeface="Calibri" pitchFamily="0" charset="1"/>
          <a:ea typeface="宋体" pitchFamily="0" charset="-122"/>
        </a:defRPr>
      </a:lvl4pPr>
      <a:lvl5pPr algn="l" eaLnBrk="1" fontAlgn="base" hangingPunct="1" indent="-1828800" latinLnBrk="1" marL="1828800">
        <a:buFontTx/>
        <a:buNone/>
        <a:defRPr b="0">
          <a:solidFill>
            <a:srgbClr val="000000"/>
          </a:solidFill>
          <a:latin typeface="Calibri" pitchFamily="0" charset="1"/>
          <a:ea typeface="宋体" pitchFamily="0" charset="-122"/>
        </a:defRPr>
      </a:lvl5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5.png"/><Relationship Id="rId3"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1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17.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6.png"/><Relationship Id="rId3" Type="http://schemas.openxmlformats.org/officeDocument/2006/relationships/slideLayout" Target="../slideLayouts/slideLayout95.xml"/></Relationships>
</file>

<file path=ppt/slides/_rels/slide18.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1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7.png"/><Relationship Id="rId3"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jpe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7.png"/><Relationship Id="rId3" Type="http://schemas.openxmlformats.org/officeDocument/2006/relationships/slideLayout" Target="../slideLayouts/slideLayout95.xml"/></Relationships>
</file>

<file path=ppt/slides/_rels/slide21.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2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2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8.png"/><Relationship Id="rId3" Type="http://schemas.openxmlformats.org/officeDocument/2006/relationships/slideLayout" Target="../slideLayouts/slideLayout95.xml"/></Relationships>
</file>

<file path=ppt/slides/_rels/slide2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27.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28.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8.png"/><Relationship Id="rId3" Type="http://schemas.openxmlformats.org/officeDocument/2006/relationships/slideLayout" Target="../slideLayouts/slideLayout95.xml"/></Relationships>
</file>

<file path=ppt/slides/_rels/slide2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2.png"/><Relationship Id="rId3"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1.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8.png"/><Relationship Id="rId3" Type="http://schemas.openxmlformats.org/officeDocument/2006/relationships/slideLayout" Target="../slideLayouts/slideLayout95.xml"/></Relationships>
</file>

<file path=ppt/slides/_rels/slide3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5.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6.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hyperlink" Target="http://fs01.bokee.net/userfilespace/2006/11/18/zdylawyer230710.jpg" TargetMode="External"/><Relationship Id="rId3" Type="http://schemas.openxmlformats.org/officeDocument/2006/relationships/image" Target="../media/image20.jpeg"/><Relationship Id="rId4" Type="http://schemas.openxmlformats.org/officeDocument/2006/relationships/slideLayout" Target="../slideLayouts/slideLayout95.xml"/></Relationships>
</file>

<file path=ppt/slides/_rels/slide37.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38.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tags" Target="../tags/tag1.xml"/><Relationship Id="rId3"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3.png"/><Relationship Id="rId3"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image" Target="../media/image21.jpeg"/><Relationship Id="rId2" Type="http://schemas.openxmlformats.org/officeDocument/2006/relationships/image" Target="../media/image22.jpeg"/><Relationship Id="rId3" Type="http://schemas.openxmlformats.org/officeDocument/2006/relationships/image" Target="../media/image9.jpeg"/><Relationship Id="rId4"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4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45.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46.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47.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48.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23.png"/><Relationship Id="rId3" Type="http://schemas.openxmlformats.org/officeDocument/2006/relationships/slideLayout" Target="../slideLayouts/slideLayout95.xml"/></Relationships>
</file>

<file path=ppt/slides/_rels/slide4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5.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51.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5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24.png"/><Relationship Id="rId3" Type="http://schemas.openxmlformats.org/officeDocument/2006/relationships/slideLayout" Target="../slideLayouts/slideLayout95.xml"/></Relationships>
</file>

<file path=ppt/slides/_rels/slide5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25.png"/><Relationship Id="rId3" Type="http://schemas.openxmlformats.org/officeDocument/2006/relationships/slideLayout" Target="../slideLayouts/slideLayout95.xml"/></Relationships>
</file>

<file path=ppt/slides/_rels/slide5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95.xml"/></Relationships>
</file>

<file path=ppt/slides/_rels/slide6.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4.jpeg"/><Relationship Id="rId3"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85" name=""/>
        <p:cNvGrpSpPr/>
        <p:nvPr/>
      </p:nvGrpSpPr>
      <p:grpSpPr>
        <a:xfrm rot="0">
          <a:off x="0" y="0"/>
          <a:ext cx="0" cy="0"/>
          <a:chOff x="0" y="0"/>
          <a:chExt cx="0" cy="0"/>
        </a:xfrm>
      </p:grpSpPr>
      <p:sp>
        <p:nvSpPr>
          <p:cNvPr id="1048629"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30"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165" name=""/>
          <p:cNvPicPr>
            <a:picLocks/>
          </p:cNvPicPr>
          <p:nvPr/>
        </p:nvPicPr>
        <p:blipFill>
          <a:blip xmlns:r="http://schemas.openxmlformats.org/officeDocument/2006/relationships" r:embed="rId1"/>
          <a:srcRect l="0" t="0" r="0" b="0"/>
          <a:stretch>
            <a:fillRect/>
          </a:stretch>
        </p:blipFill>
        <p:spPr>
          <a:xfrm rot="0">
            <a:off x="5641975" y="3789362"/>
            <a:ext cx="3076575" cy="2146300"/>
          </a:xfrm>
          <a:prstGeom prst="rect"/>
          <a:noFill/>
          <a:ln>
            <a:noFill/>
          </a:ln>
        </p:spPr>
      </p:pic>
      <p:pic>
        <p:nvPicPr>
          <p:cNvPr id="2097166" name=""/>
          <p:cNvPicPr>
            <a:picLocks/>
          </p:cNvPicPr>
          <p:nvPr/>
        </p:nvPicPr>
        <p:blipFill>
          <a:blip xmlns:r="http://schemas.openxmlformats.org/officeDocument/2006/relationships" r:embed="rId2"/>
          <a:srcRect l="0" t="0" r="0" b="0"/>
          <a:stretch>
            <a:fillRect/>
          </a:stretch>
        </p:blipFill>
        <p:spPr>
          <a:xfrm rot="0">
            <a:off x="477837" y="962025"/>
            <a:ext cx="8074025" cy="1243012"/>
          </a:xfrm>
          <a:prstGeom prst="rect"/>
          <a:noFill/>
          <a:ln>
            <a:noFill/>
          </a:ln>
        </p:spPr>
      </p:pic>
      <p:pic>
        <p:nvPicPr>
          <p:cNvPr id="2097167" name="" descr="xiaobiao.jpg"/>
          <p:cNvPicPr>
            <a:picLocks/>
          </p:cNvPicPr>
          <p:nvPr/>
        </p:nvPicPr>
        <p:blipFill>
          <a:blip xmlns:r="http://schemas.openxmlformats.org/officeDocument/2006/relationships" r:embed="rId3"/>
          <a:srcRect l="0" t="0" r="0" b="0"/>
          <a:stretch>
            <a:fillRect/>
          </a:stretch>
        </p:blipFill>
        <p:spPr>
          <a:xfrm rot="0">
            <a:off x="3057525" y="5494337"/>
            <a:ext cx="1227137" cy="1227137"/>
          </a:xfrm>
          <a:prstGeom prst="rect"/>
          <a:noFill/>
          <a:ln>
            <a:noFill/>
          </a:ln>
        </p:spPr>
      </p:pic>
      <p:sp>
        <p:nvSpPr>
          <p:cNvPr id="1048631" name=""/>
          <p:cNvSpPr/>
          <p:nvPr/>
        </p:nvSpPr>
        <p:spPr>
          <a:xfrm rot="0">
            <a:off x="887412" y="2190750"/>
            <a:ext cx="7304087" cy="1008062"/>
          </a:xfrm>
          <a:prstGeom prst="rect"/>
          <a:noFill/>
          <a:ln>
            <a:noFill/>
          </a:ln>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r>
              <a:rPr altLang="en-US" baseline="0" b="1" sz="4400" lang="zh-CN" u="none">
                <a:solidFill>
                  <a:srgbClr val="0518A3"/>
                </a:solidFill>
                <a:latin typeface="Arial" pitchFamily="0" charset="0"/>
                <a:ea typeface="宋体" pitchFamily="2" charset="-122"/>
                <a:sym typeface="黑体" pitchFamily="49" charset="-122"/>
              </a:rPr>
              <a:t>生物医学科研伦理及</a:t>
            </a:r>
          </a:p>
          <a:p>
            <a:pPr algn="ctr" eaLnBrk="1" fontAlgn="base" hangingPunct="1" indent="0" latinLnBrk="1" lvl="0" marL="0">
              <a:lnSpc>
                <a:spcPct val="100000"/>
              </a:lnSpc>
              <a:spcBef>
                <a:spcPct val="0"/>
              </a:spcBef>
              <a:spcAft>
                <a:spcPct val="0"/>
              </a:spcAft>
              <a:buClr>
                <a:srgbClr val="2DA2BF"/>
              </a:buClr>
              <a:buSzPct val="100000"/>
              <a:buFontTx/>
              <a:buNone/>
            </a:pPr>
            <a:r>
              <a:rPr altLang="en-US" baseline="0" b="1" sz="4400" lang="zh-CN" u="none">
                <a:solidFill>
                  <a:srgbClr val="0518A3"/>
                </a:solidFill>
                <a:latin typeface="Arial" pitchFamily="0" charset="0"/>
                <a:ea typeface="宋体" pitchFamily="2" charset="-122"/>
                <a:sym typeface="黑体" pitchFamily="49" charset="-122"/>
              </a:rPr>
              <a:t>伦理审查</a:t>
            </a:r>
          </a:p>
        </p:txBody>
      </p:sp>
      <p:sp>
        <p:nvSpPr>
          <p:cNvPr id="1048632" name=""/>
          <p:cNvSpPr/>
          <p:nvPr/>
        </p:nvSpPr>
        <p:spPr>
          <a:xfrm rot="0">
            <a:off x="214312" y="3500437"/>
            <a:ext cx="5500687" cy="14890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20000"/>
              </a:lnSpc>
              <a:spcBef>
                <a:spcPct val="0"/>
              </a:spcBef>
              <a:spcAft>
                <a:spcPct val="0"/>
              </a:spcAft>
              <a:buClr>
                <a:srgbClr val="2DA2BF"/>
              </a:buClr>
              <a:buSzPct val="100000"/>
              <a:buFontTx/>
              <a:buNone/>
            </a:pPr>
            <a:r>
              <a:rPr altLang="en-US" baseline="0" sz="2000" lang="zh-CN" u="none">
                <a:solidFill>
                  <a:srgbClr val="1803B1"/>
                </a:solidFill>
                <a:latin typeface="黑体" pitchFamily="49" charset="-122"/>
                <a:ea typeface="黑体" pitchFamily="49" charset="-122"/>
                <a:sym typeface="黑体" pitchFamily="49" charset="-122"/>
              </a:rPr>
              <a:t>陈  旻 </a:t>
            </a:r>
            <a:r>
              <a:rPr altLang="en-US" baseline="0" sz="1600" lang="zh-CN" u="none">
                <a:solidFill>
                  <a:srgbClr val="1803B1"/>
                </a:solidFill>
                <a:latin typeface="黑体" pitchFamily="49" charset="-122"/>
                <a:ea typeface="黑体" pitchFamily="49" charset="-122"/>
                <a:sym typeface="黑体" pitchFamily="49" charset="-122"/>
              </a:rPr>
              <a:t>副教授、硕导</a:t>
            </a:r>
          </a:p>
          <a:p>
            <a:pPr algn="ctr" eaLnBrk="1" fontAlgn="base" hangingPunct="1" indent="0" latinLnBrk="1" lvl="0" marL="0">
              <a:lnSpc>
                <a:spcPct val="120000"/>
              </a:lnSpc>
              <a:spcBef>
                <a:spcPct val="0"/>
              </a:spcBef>
              <a:spcAft>
                <a:spcPct val="0"/>
              </a:spcAft>
              <a:buClr>
                <a:srgbClr val="2DA2BF"/>
              </a:buClr>
              <a:buSzPct val="100000"/>
              <a:buFontTx/>
              <a:buNone/>
            </a:pPr>
            <a:r>
              <a:rPr altLang="zh-CN" baseline="0" sz="2000" lang="en-US" u="none">
                <a:solidFill>
                  <a:srgbClr val="1803B1"/>
                </a:solidFill>
                <a:latin typeface="黑体" pitchFamily="49" charset="-122"/>
                <a:ea typeface="黑体" pitchFamily="49" charset="-122"/>
                <a:sym typeface="黑体" pitchFamily="49" charset="-122"/>
              </a:rPr>
              <a:t>福建医科大学人文学院</a:t>
            </a:r>
          </a:p>
          <a:p>
            <a:pPr algn="ctr" eaLnBrk="1" fontAlgn="base" hangingPunct="1" indent="0" latinLnBrk="1" lvl="0" marL="0">
              <a:lnSpc>
                <a:spcPct val="120000"/>
              </a:lnSpc>
              <a:spcBef>
                <a:spcPct val="0"/>
              </a:spcBef>
              <a:spcAft>
                <a:spcPct val="0"/>
              </a:spcAft>
              <a:buClr>
                <a:srgbClr val="2DA2BF"/>
              </a:buClr>
              <a:buSzPct val="100000"/>
              <a:buFontTx/>
              <a:buNone/>
            </a:pPr>
            <a:r>
              <a:rPr altLang="en-US" baseline="0" sz="2000" lang="en-US" u="none">
                <a:solidFill>
                  <a:srgbClr val="1803B1"/>
                </a:solidFill>
                <a:latin typeface="黑体" pitchFamily="49" charset="-122"/>
                <a:ea typeface="黑体" pitchFamily="49" charset="-122"/>
                <a:sym typeface="黑体" pitchFamily="49" charset="-122"/>
              </a:rPr>
              <a:t>福建省</a:t>
            </a:r>
            <a:r>
              <a:rPr altLang="en-US" baseline="0" sz="2000" lang="en-US" u="none">
                <a:solidFill>
                  <a:srgbClr val="1803B1"/>
                </a:solidFill>
                <a:latin typeface="黑体" pitchFamily="49" charset="-122"/>
                <a:ea typeface="黑体" pitchFamily="49" charset="-122"/>
                <a:sym typeface="黑体" pitchFamily="49" charset="-122"/>
              </a:rPr>
              <a:t>医学会</a:t>
            </a:r>
            <a:r>
              <a:rPr altLang="en-US" baseline="0" sz="2000" lang="en-US" u="none">
                <a:solidFill>
                  <a:srgbClr val="1803B1"/>
                </a:solidFill>
                <a:latin typeface="黑体" pitchFamily="49" charset="-122"/>
                <a:ea typeface="黑体" pitchFamily="49" charset="-122"/>
                <a:sym typeface="黑体" pitchFamily="49" charset="-122"/>
              </a:rPr>
              <a:t>医学</a:t>
            </a:r>
            <a:r>
              <a:rPr altLang="en-US" baseline="0" sz="2000" lang="en-US" u="none">
                <a:solidFill>
                  <a:srgbClr val="1803B1"/>
                </a:solidFill>
                <a:latin typeface="黑体" pitchFamily="49" charset="-122"/>
                <a:ea typeface="黑体" pitchFamily="49" charset="-122"/>
                <a:sym typeface="黑体" pitchFamily="49" charset="-122"/>
              </a:rPr>
              <a:t>伦理</a:t>
            </a:r>
            <a:r>
              <a:rPr altLang="en-US" baseline="0" sz="2000" lang="en-US" u="none">
                <a:solidFill>
                  <a:srgbClr val="1803B1"/>
                </a:solidFill>
                <a:latin typeface="黑体" pitchFamily="49" charset="-122"/>
                <a:ea typeface="黑体" pitchFamily="49" charset="-122"/>
                <a:sym typeface="黑体" pitchFamily="49" charset="-122"/>
              </a:rPr>
              <a:t>学</a:t>
            </a:r>
            <a:r>
              <a:rPr altLang="en-US" baseline="0" sz="2000" lang="en-US" u="none">
                <a:solidFill>
                  <a:srgbClr val="1803B1"/>
                </a:solidFill>
                <a:latin typeface="黑体" pitchFamily="49" charset="-122"/>
                <a:ea typeface="黑体" pitchFamily="49" charset="-122"/>
                <a:sym typeface="黑体" pitchFamily="49" charset="-122"/>
              </a:rPr>
              <a:t>分会</a:t>
            </a:r>
          </a:p>
          <a:p>
            <a:pPr algn="ctr" eaLnBrk="1" fontAlgn="base" hangingPunct="1" indent="0" latinLnBrk="1" lvl="0" marL="0">
              <a:lnSpc>
                <a:spcPct val="120000"/>
              </a:lnSpc>
              <a:spcBef>
                <a:spcPct val="0"/>
              </a:spcBef>
              <a:spcAft>
                <a:spcPct val="0"/>
              </a:spcAft>
              <a:buClr>
                <a:srgbClr val="2DA2BF"/>
              </a:buClr>
              <a:buSzPct val="100000"/>
              <a:buFontTx/>
              <a:buNone/>
            </a:pPr>
            <a:r>
              <a:rPr altLang="zh-CN" baseline="0" sz="1600" lang="en-US" u="none">
                <a:solidFill>
                  <a:srgbClr val="1803B1"/>
                </a:solidFill>
                <a:latin typeface="Arial" pitchFamily="0" charset="0"/>
                <a:ea typeface="宋体" pitchFamily="2" charset="-122"/>
                <a:sym typeface="黑体" pitchFamily="49" charset="-122"/>
              </a:rPr>
              <a:t>Email: minchen@fjmu.edu.cn</a:t>
            </a:r>
          </a:p>
        </p:txBody>
      </p:sp>
      <p:pic>
        <p:nvPicPr>
          <p:cNvPr id="2097168" name=""/>
          <p:cNvPicPr>
            <a:picLocks/>
          </p:cNvPicPr>
          <p:nvPr/>
        </p:nvPicPr>
        <p:blipFill>
          <a:blip xmlns:r="http://schemas.openxmlformats.org/officeDocument/2006/relationships" r:embed="rId4"/>
          <a:srcRect l="0" t="0" r="0" b="0"/>
          <a:stretch>
            <a:fillRect/>
          </a:stretch>
        </p:blipFill>
        <p:spPr>
          <a:xfrm rot="0">
            <a:off x="1485900" y="5324475"/>
            <a:ext cx="1477962" cy="1497012"/>
          </a:xfrm>
          <a:prstGeom prst="rect"/>
          <a:noFill/>
          <a:ln>
            <a:noFill/>
          </a:ln>
        </p:spPr>
      </p:pic>
    </p:spTree>
  </p:cSld>
  <p:clrMapOvr>
    <a:masterClrMapping/>
  </p:clrMapOvr>
  <p:transition spd="med" advClick="1">
    <p:randomBar dir="horz"/>
  </p:transition>
</p:sld>
</file>

<file path=ppt/slides/slide10.xml><?xml version="1.0" encoding="utf-8"?>
<p:sld xmlns:a="http://schemas.openxmlformats.org/drawingml/2006/main" xmlns:r="http://schemas.openxmlformats.org/officeDocument/2006/relationships" xmlns:p="http://schemas.openxmlformats.org/presentationml/2006/main" showMasterSp="1">
  <p:cSld>
    <p:spTree>
      <p:nvGrpSpPr>
        <p:cNvPr id="80" name=""/>
        <p:cNvGrpSpPr/>
        <p:nvPr/>
      </p:nvGrpSpPr>
      <p:grpSpPr>
        <a:xfrm rot="0">
          <a:off x="0" y="0"/>
          <a:ext cx="0" cy="0"/>
          <a:chOff x="0" y="0"/>
          <a:chExt cx="0" cy="0"/>
        </a:xfrm>
      </p:grpSpPr>
      <p:sp>
        <p:nvSpPr>
          <p:cNvPr id="1048604" name=""/>
          <p:cNvSpPr/>
          <p:nvPr>
            <p:ph sz="full" idx="1"/>
          </p:nvPr>
        </p:nvSpPr>
        <p:spPr>
          <a:xfrm rot="0">
            <a:off x="414337" y="1773237"/>
            <a:ext cx="8229600" cy="7191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20000"/>
              </a:lnSpc>
              <a:spcBef>
                <a:spcPts val="400"/>
              </a:spcBef>
              <a:spcAft>
                <a:spcPct val="0"/>
              </a:spcAft>
              <a:buClr>
                <a:srgbClr val="2DA2BF"/>
              </a:buClr>
              <a:buSzPct val="68000"/>
              <a:buFontTx/>
              <a:buNone/>
            </a:pPr>
            <a:r>
              <a:rPr altLang="en-US" baseline="0" sz="2400" lang="zh-CN" u="none">
                <a:solidFill>
                  <a:srgbClr val="000000"/>
                </a:solidFill>
                <a:latin typeface="Lucida Sans Unicode" pitchFamily="34" charset="0"/>
                <a:ea typeface="黑体" pitchFamily="49" charset="-122"/>
                <a:sym typeface="黑体" pitchFamily="49" charset="-122"/>
              </a:rPr>
              <a:t>伦理审查流程</a:t>
            </a:r>
          </a:p>
          <a:p>
            <a:pPr algn="l" eaLnBrk="1" fontAlgn="base" hangingPunct="1" indent="-107950" latinLnBrk="1" lvl="0" marL="107950">
              <a:lnSpc>
                <a:spcPct val="120000"/>
              </a:lnSpc>
              <a:spcBef>
                <a:spcPts val="400"/>
              </a:spcBef>
              <a:spcAft>
                <a:spcPct val="0"/>
              </a:spcAft>
              <a:buClr>
                <a:srgbClr val="2DA2BF"/>
              </a:buClr>
              <a:buSzPct val="68000"/>
              <a:buFontTx/>
              <a:buNone/>
            </a:pPr>
            <a:r>
              <a:rPr altLang="zh-CN" baseline="0" sz="2400" lang="en-US" u="none">
                <a:solidFill>
                  <a:srgbClr val="000000"/>
                </a:solidFill>
                <a:latin typeface="Arial" pitchFamily="0" charset="0"/>
                <a:ea typeface="宋体" pitchFamily="2" charset="-122"/>
                <a:sym typeface="黑体" pitchFamily="49" charset="-122"/>
              </a:rPr>
              <a:t>      </a:t>
            </a:r>
          </a:p>
          <a:p>
            <a:pPr algn="l" eaLnBrk="1" fontAlgn="base" hangingPunct="1" indent="-107950" latinLnBrk="1" lvl="0" marL="107950">
              <a:lnSpc>
                <a:spcPct val="120000"/>
              </a:lnSpc>
              <a:spcBef>
                <a:spcPts val="400"/>
              </a:spcBef>
              <a:spcAft>
                <a:spcPct val="0"/>
              </a:spcAft>
              <a:buClr>
                <a:srgbClr val="2DA2BF"/>
              </a:buClr>
              <a:buSzPct val="68000"/>
              <a:buFontTx/>
              <a:buNone/>
            </a:pPr>
            <a:endParaRPr altLang="en-US" baseline="0" sz="2400" lang="zh-CN" u="none">
              <a:solidFill>
                <a:srgbClr val="000000"/>
              </a:solidFill>
              <a:latin typeface="黑体" pitchFamily="49" charset="-122"/>
              <a:ea typeface="黑体" pitchFamily="49" charset="-122"/>
              <a:sym typeface="黑体" pitchFamily="49" charset="-122"/>
            </a:endParaRPr>
          </a:p>
        </p:txBody>
      </p:sp>
      <p:sp>
        <p:nvSpPr>
          <p:cNvPr id="104860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0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0"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58"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0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pic>
        <p:nvPicPr>
          <p:cNvPr id="2097159" name=""/>
          <p:cNvPicPr>
            <a:picLocks/>
          </p:cNvPicPr>
          <p:nvPr/>
        </p:nvPicPr>
        <p:blipFill>
          <a:blip xmlns:r="http://schemas.openxmlformats.org/officeDocument/2006/relationships" r:embed="rId2"/>
          <a:srcRect l="0" t="0" r="0" b="0"/>
          <a:stretch>
            <a:fillRect/>
          </a:stretch>
        </p:blipFill>
        <p:spPr>
          <a:xfrm rot="0">
            <a:off x="1187450" y="2492375"/>
            <a:ext cx="7134225" cy="2903537"/>
          </a:xfrm>
          <a:prstGeom prst="rect"/>
          <a:noFill/>
          <a:ln>
            <a:noFill/>
          </a:ln>
        </p:spPr>
      </p:pic>
    </p:spTree>
  </p:cSld>
  <p:clrMapOvr>
    <a:masterClrMapping/>
  </p:clrMapOvr>
  <p:timing/>
</p:sld>
</file>

<file path=ppt/slides/slide11.xml><?xml version="1.0" encoding="utf-8"?>
<p:sld xmlns:a="http://schemas.openxmlformats.org/drawingml/2006/main" xmlns:r="http://schemas.openxmlformats.org/officeDocument/2006/relationships" xmlns:p="http://schemas.openxmlformats.org/presentationml/2006/main" showMasterSp="1">
  <p:cSld>
    <p:spTree>
      <p:nvGrpSpPr>
        <p:cNvPr id="31" name=""/>
        <p:cNvGrpSpPr/>
        <p:nvPr/>
      </p:nvGrpSpPr>
      <p:grpSpPr>
        <a:xfrm rot="0">
          <a:off x="0" y="0"/>
          <a:ext cx="0" cy="0"/>
          <a:chOff x="0" y="0"/>
          <a:chExt cx="0" cy="0"/>
        </a:xfrm>
      </p:grpSpPr>
      <p:sp>
        <p:nvSpPr>
          <p:cNvPr id="1048584" name=""/>
          <p:cNvSpPr/>
          <p:nvPr/>
        </p:nvSpPr>
        <p:spPr>
          <a:xfrm rot="0">
            <a:off x="323850" y="2984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585" name=""/>
          <p:cNvSpPr/>
          <p:nvPr/>
        </p:nvSpPr>
        <p:spPr>
          <a:xfrm rot="0">
            <a:off x="214312" y="7953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28"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54" name="" descr="xiaobiao.jpg"/>
          <p:cNvPicPr>
            <a:picLocks/>
          </p:cNvPicPr>
          <p:nvPr/>
        </p:nvPicPr>
        <p:blipFill>
          <a:blip xmlns:r="http://schemas.openxmlformats.org/officeDocument/2006/relationships" r:embed="rId1"/>
          <a:srcRect l="0" t="0" r="0" b="0"/>
          <a:stretch>
            <a:fillRect/>
          </a:stretch>
        </p:blipFill>
        <p:spPr>
          <a:xfrm rot="0">
            <a:off x="7643812" y="12700"/>
            <a:ext cx="1109662" cy="1109662"/>
          </a:xfrm>
          <a:prstGeom prst="rect"/>
          <a:noFill/>
          <a:ln>
            <a:noFill/>
          </a:ln>
        </p:spPr>
      </p:pic>
      <p:sp>
        <p:nvSpPr>
          <p:cNvPr id="1048586" name=""/>
          <p:cNvSpPr/>
          <p:nvPr/>
        </p:nvSpPr>
        <p:spPr>
          <a:xfrm rot="0">
            <a:off x="663575" y="1052512"/>
            <a:ext cx="6500812" cy="720725"/>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审查遵循的医学伦理学原则：</a:t>
            </a:r>
          </a:p>
        </p:txBody>
      </p:sp>
      <p:sp>
        <p:nvSpPr>
          <p:cNvPr id="1048587" name=""/>
          <p:cNvSpPr/>
          <p:nvPr/>
        </p:nvSpPr>
        <p:spPr>
          <a:xfrm rot="0">
            <a:off x="468312" y="2349500"/>
            <a:ext cx="8285162" cy="31781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20000"/>
              </a:lnSpc>
              <a:spcBef>
                <a:spcPct val="0"/>
              </a:spcBef>
              <a:spcAft>
                <a:spcPct val="0"/>
              </a:spcAft>
              <a:buClr>
                <a:srgbClr val="2DA2BF"/>
              </a:buClr>
              <a:buSzPct val="100000"/>
              <a:buFont typeface="Wingdings" pitchFamily="2" charset="2"/>
              <a:buChar char="u"/>
            </a:pPr>
            <a:r>
              <a:rPr altLang="zh-CN" baseline="0" sz="2600" lang="en-US" u="none">
                <a:solidFill>
                  <a:srgbClr val="000000"/>
                </a:solidFill>
                <a:latin typeface="黑体" pitchFamily="49" charset="-122"/>
                <a:ea typeface="黑体" pitchFamily="49" charset="-122"/>
                <a:sym typeface="黑体" pitchFamily="49" charset="-122"/>
              </a:rPr>
              <a:t>  </a:t>
            </a:r>
            <a:r>
              <a:rPr altLang="en-US" baseline="0" sz="2600" lang="zh-CN" u="none">
                <a:solidFill>
                  <a:srgbClr val="000000"/>
                </a:solidFill>
                <a:latin typeface="黑体" pitchFamily="49" charset="-122"/>
                <a:ea typeface="黑体" pitchFamily="49" charset="-122"/>
                <a:sym typeface="黑体" pitchFamily="49" charset="-122"/>
              </a:rPr>
              <a:t>伦理审查应当遵守国家法律、法规以及公认的生</a:t>
            </a:r>
          </a:p>
          <a:p>
            <a:pPr algn="l" eaLnBrk="1" fontAlgn="base" hangingPunct="1" indent="0" latinLnBrk="1" lvl="0" marL="0">
              <a:lnSpc>
                <a:spcPct val="120000"/>
              </a:lnSpc>
              <a:spcBef>
                <a:spcPct val="0"/>
              </a:spcBef>
              <a:spcAft>
                <a:spcPct val="0"/>
              </a:spcAft>
              <a:buClr>
                <a:srgbClr val="2DA2BF"/>
              </a:buClr>
              <a:buSzPct val="100000"/>
              <a:buFontTx/>
              <a:buNone/>
            </a:pPr>
            <a:r>
              <a:rPr altLang="zh-CN" baseline="0" sz="2600" lang="en-US" u="none">
                <a:solidFill>
                  <a:srgbClr val="000000"/>
                </a:solidFill>
                <a:latin typeface="黑体" pitchFamily="49" charset="-122"/>
                <a:ea typeface="黑体" pitchFamily="49" charset="-122"/>
                <a:sym typeface="黑体" pitchFamily="49" charset="-122"/>
              </a:rPr>
              <a:t>    </a:t>
            </a:r>
            <a:r>
              <a:rPr altLang="en-US" baseline="0" sz="2600" lang="zh-CN" u="none">
                <a:solidFill>
                  <a:srgbClr val="000000"/>
                </a:solidFill>
                <a:latin typeface="黑体" pitchFamily="49" charset="-122"/>
                <a:ea typeface="黑体" pitchFamily="49" charset="-122"/>
                <a:sym typeface="黑体" pitchFamily="49" charset="-122"/>
              </a:rPr>
              <a:t>命伦理原则，其目的是：</a:t>
            </a:r>
            <a:r>
              <a:rPr altLang="zh-CN" baseline="0" b="1" sz="2400" lang="en-US" u="none">
                <a:solidFill>
                  <a:srgbClr val="0070C0"/>
                </a:solidFill>
                <a:latin typeface="黑体" pitchFamily="49" charset="-122"/>
                <a:ea typeface="黑体" pitchFamily="49" charset="-122"/>
                <a:sym typeface="黑体" pitchFamily="49" charset="-122"/>
              </a:rPr>
              <a:t>“尊重和保护人类受试 </a:t>
            </a:r>
          </a:p>
          <a:p>
            <a:pPr algn="l" eaLnBrk="1" fontAlgn="base" hangingPunct="1" indent="0" latinLnBrk="1" lvl="0" marL="0">
              <a:lnSpc>
                <a:spcPct val="120000"/>
              </a:lnSpc>
              <a:spcBef>
                <a:spcPct val="0"/>
              </a:spcBef>
              <a:spcAft>
                <a:spcPct val="0"/>
              </a:spcAft>
              <a:buClr>
                <a:srgbClr val="2DA2BF"/>
              </a:buClr>
              <a:buSzPct val="100000"/>
              <a:buFontTx/>
              <a:buNone/>
            </a:pPr>
            <a:r>
              <a:rPr altLang="zh-CN" baseline="0" b="1" sz="2400" lang="en-US" u="none">
                <a:solidFill>
                  <a:srgbClr val="0070C0"/>
                </a:solidFill>
                <a:latin typeface="黑体" pitchFamily="49" charset="-122"/>
                <a:ea typeface="黑体" pitchFamily="49" charset="-122"/>
                <a:sym typeface="黑体" pitchFamily="49" charset="-122"/>
              </a:rPr>
              <a:t>    </a:t>
            </a:r>
            <a:r>
              <a:rPr altLang="en-US" baseline="0" b="1" sz="2400" lang="zh-CN" u="none">
                <a:solidFill>
                  <a:srgbClr val="0070C0"/>
                </a:solidFill>
                <a:latin typeface="黑体" pitchFamily="49" charset="-122"/>
                <a:ea typeface="黑体" pitchFamily="49" charset="-122"/>
                <a:sym typeface="黑体" pitchFamily="49" charset="-122"/>
              </a:rPr>
              <a:t>者的合法权益”。</a:t>
            </a:r>
          </a:p>
          <a:p>
            <a:pPr algn="l" eaLnBrk="1" fontAlgn="base" hangingPunct="1" indent="0" latinLnBrk="1" lvl="0" marL="0">
              <a:lnSpc>
                <a:spcPct val="120000"/>
              </a:lnSpc>
              <a:spcBef>
                <a:spcPct val="0"/>
              </a:spcBef>
              <a:spcAft>
                <a:spcPct val="0"/>
              </a:spcAft>
              <a:buClr>
                <a:srgbClr val="2DA2BF"/>
              </a:buClr>
              <a:buSzPct val="100000"/>
              <a:buFont typeface="Wingdings" pitchFamily="2" charset="2"/>
              <a:buChar char="u"/>
            </a:pPr>
            <a:r>
              <a:rPr altLang="en-US" baseline="0" sz="2600" lang="zh-CN" u="none">
                <a:solidFill>
                  <a:srgbClr val="000000"/>
                </a:solidFill>
                <a:latin typeface="黑体" pitchFamily="49" charset="-122"/>
                <a:ea typeface="黑体" pitchFamily="49" charset="-122"/>
                <a:sym typeface="黑体" pitchFamily="49" charset="-122"/>
              </a:rPr>
              <a:t> 医学伦理四大基本原则：</a:t>
            </a:r>
          </a:p>
          <a:p>
            <a:pPr algn="l" eaLnBrk="1" fontAlgn="base" hangingPunct="1" indent="-548640" latinLnBrk="1" lvl="1" marL="914400">
              <a:lnSpc>
                <a:spcPct val="120000"/>
              </a:lnSpc>
              <a:spcBef>
                <a:spcPct val="0"/>
              </a:spcBef>
              <a:spcAft>
                <a:spcPct val="0"/>
              </a:spcAft>
              <a:buClr>
                <a:srgbClr val="2DA2BF"/>
              </a:buClr>
              <a:buSzPct val="100000"/>
              <a:buFont typeface="Wingdings" pitchFamily="2" charset="2"/>
              <a:buChar char="²"/>
            </a:pPr>
            <a:r>
              <a:rPr altLang="en-US" baseline="0" sz="2400" lang="zh-CN" u="none">
                <a:solidFill>
                  <a:srgbClr val="FF0000"/>
                </a:solidFill>
                <a:latin typeface="黑体" pitchFamily="49" charset="-122"/>
                <a:ea typeface="黑体" pitchFamily="49" charset="-122"/>
                <a:sym typeface="黑体" pitchFamily="49" charset="-122"/>
              </a:rPr>
              <a:t> 尊重、不伤害、有利、公正</a:t>
            </a:r>
          </a:p>
          <a:p>
            <a:pPr algn="l" eaLnBrk="1" fontAlgn="base" hangingPunct="1" indent="-548640" latinLnBrk="1" lvl="1" marL="914400">
              <a:lnSpc>
                <a:spcPct val="120000"/>
              </a:lnSpc>
              <a:spcBef>
                <a:spcPct val="0"/>
              </a:spcBef>
              <a:spcAft>
                <a:spcPct val="0"/>
              </a:spcAft>
              <a:buClr>
                <a:srgbClr val="2DA2BF"/>
              </a:buClr>
              <a:buSzPct val="100000"/>
              <a:buFont typeface="Wingdings" pitchFamily="2" charset="2"/>
              <a:buChar char="²"/>
            </a:pPr>
            <a:r>
              <a:rPr altLang="en-US" baseline="0" sz="2400" lang="zh-CN" u="none">
                <a:solidFill>
                  <a:srgbClr val="FF0000"/>
                </a:solidFill>
                <a:latin typeface="黑体" pitchFamily="49" charset="-122"/>
                <a:ea typeface="黑体" pitchFamily="49" charset="-122"/>
                <a:sym typeface="黑体" pitchFamily="49" charset="-122"/>
              </a:rPr>
              <a:t>“科学性原则”</a:t>
            </a:r>
          </a:p>
          <a:p>
            <a:pPr algn="l" eaLnBrk="1" fontAlgn="base" hangingPunct="1" indent="0" latinLnBrk="1" lvl="0" marL="0">
              <a:lnSpc>
                <a:spcPct val="110000"/>
              </a:lnSpc>
              <a:spcBef>
                <a:spcPct val="0"/>
              </a:spcBef>
              <a:spcAft>
                <a:spcPct val="0"/>
              </a:spcAft>
              <a:buClr>
                <a:srgbClr val="2DA2BF"/>
              </a:buClr>
              <a:buSzPct val="100000"/>
              <a:buFont typeface="Wingdings" pitchFamily="2" charset="2"/>
              <a:buChar char="u"/>
            </a:pPr>
            <a:endParaRPr altLang="en-US" baseline="0" sz="2600" lang="zh-CN" u="none">
              <a:solidFill>
                <a:srgbClr val="000000"/>
              </a:solidFill>
              <a:latin typeface="黑体" pitchFamily="49" charset="-122"/>
              <a:ea typeface="黑体" pitchFamily="49" charset="-122"/>
              <a:sym typeface="黑体" pitchFamily="49" charset="-122"/>
            </a:endParaRPr>
          </a:p>
        </p:txBody>
      </p:sp>
      <p:sp>
        <p:nvSpPr>
          <p:cNvPr id="1048588" name=""/>
          <p:cNvSpPr/>
          <p:nvPr/>
        </p:nvSpPr>
        <p:spPr>
          <a:xfrm rot="0">
            <a:off x="3097212" y="64436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iming/>
</p:sld>
</file>

<file path=ppt/slides/slide12.xml><?xml version="1.0" encoding="utf-8"?>
<p:sld xmlns:a="http://schemas.openxmlformats.org/drawingml/2006/main" xmlns:r="http://schemas.openxmlformats.org/officeDocument/2006/relationships" xmlns:p="http://schemas.openxmlformats.org/presentationml/2006/main" showMasterSp="1">
  <p:cSld>
    <p:spTree>
      <p:nvGrpSpPr>
        <p:cNvPr id="71" name=""/>
        <p:cNvGrpSpPr/>
        <p:nvPr/>
      </p:nvGrpSpPr>
      <p:grpSpPr>
        <a:xfrm rot="0">
          <a:off x="0" y="0"/>
          <a:ext cx="0" cy="0"/>
          <a:chOff x="0" y="0"/>
          <a:chExt cx="0" cy="0"/>
        </a:xfrm>
      </p:grpSpPr>
      <p:sp>
        <p:nvSpPr>
          <p:cNvPr id="1048599" name=""/>
          <p:cNvSpPr/>
          <p:nvPr>
            <p:ph sz="full" idx="0"/>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招募受试者</a:t>
            </a:r>
            <a:r>
              <a:rPr altLang="zh-CN" baseline="0" sz="22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涉及弱势群体的研究</a:t>
            </a:r>
          </a:p>
        </p:txBody>
      </p:sp>
      <p:sp>
        <p:nvSpPr>
          <p:cNvPr id="1048600"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01"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29"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5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02" name=""/>
          <p:cNvSpPr/>
          <p:nvPr/>
        </p:nvSpPr>
        <p:spPr>
          <a:xfrm rot="0">
            <a:off x="323850" y="981075"/>
            <a:ext cx="7561262"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800" lang="zh-CN" u="none">
                <a:solidFill>
                  <a:srgbClr val="FFFFFF"/>
                </a:solidFill>
                <a:latin typeface="黑体" pitchFamily="49" charset="-122"/>
                <a:ea typeface="黑体" pitchFamily="49" charset="-122"/>
                <a:sym typeface="黑体" pitchFamily="49" charset="-122"/>
              </a:rPr>
              <a:t>四、临床研究主要伦理问题的审查（怎么做）</a:t>
            </a:r>
          </a:p>
        </p:txBody>
      </p:sp>
      <p:sp>
        <p:nvSpPr>
          <p:cNvPr id="1048603"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timing/>
</p:sld>
</file>

<file path=ppt/slides/slide13.xml><?xml version="1.0" encoding="utf-8"?>
<p:sld xmlns:a="http://schemas.openxmlformats.org/drawingml/2006/main" xmlns:r="http://schemas.openxmlformats.org/officeDocument/2006/relationships" xmlns:p="http://schemas.openxmlformats.org/presentationml/2006/main" showMasterSp="1">
  <p:cSld>
    <p:spTree>
      <p:nvGrpSpPr>
        <p:cNvPr id="81" name=""/>
        <p:cNvGrpSpPr/>
        <p:nvPr/>
      </p:nvGrpSpPr>
      <p:grpSpPr>
        <a:xfrm rot="0">
          <a:off x="0" y="0"/>
          <a:ext cx="0" cy="0"/>
          <a:chOff x="0" y="0"/>
          <a:chExt cx="0" cy="0"/>
        </a:xfrm>
      </p:grpSpPr>
      <p:sp>
        <p:nvSpPr>
          <p:cNvPr id="1048608" name=""/>
          <p:cNvSpPr/>
          <p:nvPr/>
        </p:nvSpPr>
        <p:spPr>
          <a:xfrm rot="0">
            <a:off x="611187" y="1109662"/>
            <a:ext cx="4678362" cy="574675"/>
          </a:xfrm>
          <a:prstGeom prst="rect"/>
          <a:noFill/>
          <a:ln>
            <a:noFill/>
          </a:ln>
        </p:spPr>
        <p:txBody>
          <a:bodyPr anchor="t" bIns="45720" lIns="91440" rIns="91440" tIns="45720" vert="horz" wrap="none">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20000"/>
              </a:lnSpc>
              <a:spcBef>
                <a:spcPct val="0"/>
              </a:spcBef>
              <a:spcAft>
                <a:spcPct val="0"/>
              </a:spcAft>
              <a:buClr>
                <a:srgbClr val="2DA2BF"/>
              </a:buClr>
              <a:buSzPct val="100000"/>
              <a:buFontTx/>
              <a:buNone/>
            </a:pPr>
            <a:r>
              <a:rPr altLang="zh-CN" baseline="0" b="1" sz="3200" lang="en-US" u="none">
                <a:solidFill>
                  <a:srgbClr val="CC0000"/>
                </a:solidFill>
                <a:latin typeface="Arial" pitchFamily="0" charset="0"/>
                <a:ea typeface="华文行楷" pitchFamily="2" charset="-122"/>
                <a:sym typeface="黑体" pitchFamily="49" charset="-122"/>
              </a:rPr>
              <a:t>1. </a:t>
            </a:r>
            <a:r>
              <a:rPr altLang="en-US" baseline="0" b="1" sz="3200" lang="zh-CN" u="none">
                <a:solidFill>
                  <a:srgbClr val="CC0000"/>
                </a:solidFill>
                <a:latin typeface="Arial" pitchFamily="0" charset="0"/>
                <a:ea typeface="华文行楷" pitchFamily="2" charset="-122"/>
                <a:sym typeface="黑体" pitchFamily="49" charset="-122"/>
              </a:rPr>
              <a:t>研究的科学设计与实施</a:t>
            </a:r>
          </a:p>
        </p:txBody>
      </p:sp>
      <p:sp>
        <p:nvSpPr>
          <p:cNvPr id="1048609"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10"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1"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60"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1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12" name=""/>
          <p:cNvSpPr/>
          <p:nvPr>
            <p:ph sz="full" idx="1"/>
          </p:nvPr>
        </p:nvSpPr>
        <p:spPr>
          <a:xfrm rot="0">
            <a:off x="414337" y="1957387"/>
            <a:ext cx="8339137" cy="16160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lang="zh-CN" u="none">
                <a:solidFill>
                  <a:srgbClr val="000000"/>
                </a:solidFill>
                <a:latin typeface="黑体" pitchFamily="49" charset="-122"/>
                <a:ea typeface="黑体" pitchFamily="49" charset="-122"/>
                <a:sym typeface="黑体" pitchFamily="49" charset="-122"/>
              </a:rPr>
              <a:t>科学审查和伦理审查不能绝然分开。</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lang="zh-CN" u="none">
                <a:solidFill>
                  <a:srgbClr val="000000"/>
                </a:solidFill>
                <a:latin typeface="黑体" pitchFamily="49" charset="-122"/>
                <a:ea typeface="黑体" pitchFamily="49" charset="-122"/>
                <a:sym typeface="黑体" pitchFamily="49" charset="-122"/>
              </a:rPr>
              <a:t>研究方案不科学，会使受试者遭受不必要的风险或不便；浪费社会资源，浪费研究人员的时间和精力。</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endParaRPr altLang="zh-CN" baseline="0" lang="en-US" u="none">
              <a:solidFill>
                <a:srgbClr val="000000"/>
              </a:solidFill>
              <a:latin typeface="黑体" pitchFamily="49" charset="-122"/>
              <a:ea typeface="黑体" pitchFamily="49" charset="-122"/>
              <a:sym typeface="黑体" pitchFamily="49" charset="-122"/>
            </a:endParaRP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endParaRPr altLang="zh-CN" baseline="0" lang="en-US" u="none">
              <a:solidFill>
                <a:srgbClr val="000000"/>
              </a:solidFill>
              <a:latin typeface="黑体" pitchFamily="49" charset="-122"/>
              <a:ea typeface="黑体" pitchFamily="49" charset="-122"/>
              <a:sym typeface="黑体" pitchFamily="49" charset="-122"/>
            </a:endParaRP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endParaRPr altLang="zh-CN" baseline="0" lang="en-US" u="none">
              <a:solidFill>
                <a:srgbClr val="000000"/>
              </a:solidFill>
              <a:latin typeface="黑体" pitchFamily="49" charset="-122"/>
              <a:ea typeface="黑体" pitchFamily="49" charset="-122"/>
              <a:sym typeface="黑体" pitchFamily="49" charset="-122"/>
            </a:endParaRPr>
          </a:p>
        </p:txBody>
      </p:sp>
      <p:sp>
        <p:nvSpPr>
          <p:cNvPr id="1048613" name=""/>
          <p:cNvSpPr/>
          <p:nvPr/>
        </p:nvSpPr>
        <p:spPr>
          <a:xfrm rot="0">
            <a:off x="1476375" y="3933825"/>
            <a:ext cx="3527425" cy="1447800"/>
          </a:xfrm>
          <a:prstGeom prst="rect"/>
          <a:noFill/>
          <a:ln>
            <a:noFill/>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fontAlgn="base" indent="-480060" lvl="1" marL="800100">
              <a:lnSpc>
                <a:spcPct val="120000"/>
              </a:lnSpc>
              <a:spcBef>
                <a:spcPct val="0"/>
              </a:spcBef>
              <a:spcAft>
                <a:spcPct val="0"/>
              </a:spcAft>
              <a:buClr>
                <a:srgbClr val="2DA2BF"/>
              </a:buClr>
              <a:buSzPct val="100000"/>
              <a:buFont typeface="Wingdings" pitchFamily="2" charset="2"/>
              <a:buChar char="Ø"/>
            </a:pPr>
            <a:r>
              <a:rPr altLang="en-US" baseline="0" b="1" lang="zh-CN" u="none">
                <a:solidFill>
                  <a:srgbClr val="DA1F28"/>
                </a:solidFill>
                <a:latin typeface="黑体" pitchFamily="49" charset="-122"/>
                <a:ea typeface="黑体" pitchFamily="49" charset="-122"/>
                <a:sym typeface="黑体" pitchFamily="49" charset="-122"/>
              </a:rPr>
              <a:t>研究依据充分</a:t>
            </a:r>
          </a:p>
          <a:p>
            <a:pPr algn="l" fontAlgn="base" indent="-480060" lvl="1" marL="800100">
              <a:lnSpc>
                <a:spcPct val="120000"/>
              </a:lnSpc>
              <a:spcBef>
                <a:spcPct val="0"/>
              </a:spcBef>
              <a:spcAft>
                <a:spcPct val="0"/>
              </a:spcAft>
              <a:buClr>
                <a:srgbClr val="2DA2BF"/>
              </a:buClr>
              <a:buSzPct val="100000"/>
              <a:buFont typeface="Wingdings" pitchFamily="2" charset="2"/>
              <a:buChar char="Ø"/>
            </a:pPr>
            <a:r>
              <a:rPr altLang="en-US" baseline="0" b="1" lang="zh-CN" u="none">
                <a:solidFill>
                  <a:srgbClr val="DA1F28"/>
                </a:solidFill>
                <a:latin typeface="黑体" pitchFamily="49" charset="-122"/>
                <a:ea typeface="黑体" pitchFamily="49" charset="-122"/>
                <a:sym typeface="黑体" pitchFamily="49" charset="-122"/>
              </a:rPr>
              <a:t>研究设计合理</a:t>
            </a:r>
          </a:p>
          <a:p>
            <a:pPr algn="l" fontAlgn="base" indent="-480060" lvl="1" marL="800100">
              <a:lnSpc>
                <a:spcPct val="120000"/>
              </a:lnSpc>
              <a:spcBef>
                <a:spcPct val="0"/>
              </a:spcBef>
              <a:spcAft>
                <a:spcPct val="0"/>
              </a:spcAft>
              <a:buClr>
                <a:srgbClr val="2DA2BF"/>
              </a:buClr>
              <a:buSzPct val="100000"/>
              <a:buFont typeface="Wingdings" pitchFamily="2" charset="2"/>
              <a:buChar char="Ø"/>
            </a:pPr>
            <a:r>
              <a:rPr altLang="en-US" baseline="0" b="1" lang="zh-CN" u="none">
                <a:solidFill>
                  <a:srgbClr val="DA1F28"/>
                </a:solidFill>
                <a:latin typeface="黑体" pitchFamily="49" charset="-122"/>
                <a:ea typeface="黑体" pitchFamily="49" charset="-122"/>
                <a:sym typeface="黑体" pitchFamily="49" charset="-122"/>
              </a:rPr>
              <a:t>研究实施有保障</a:t>
            </a:r>
          </a:p>
        </p:txBody>
      </p:sp>
    </p:spTree>
  </p:cSld>
  <p:clrMapOvr>
    <a:masterClrMapping/>
  </p:clrMapOvr>
  <p:timing/>
</p:sld>
</file>

<file path=ppt/slides/slide14.xml><?xml version="1.0" encoding="utf-8"?>
<p:sld xmlns:a="http://schemas.openxmlformats.org/drawingml/2006/main" xmlns:r="http://schemas.openxmlformats.org/officeDocument/2006/relationships" xmlns:p="http://schemas.openxmlformats.org/presentationml/2006/main" showMasterSp="1">
  <p:cSld>
    <p:spTree>
      <p:nvGrpSpPr>
        <p:cNvPr id="83" name=""/>
        <p:cNvGrpSpPr/>
        <p:nvPr/>
      </p:nvGrpSpPr>
      <p:grpSpPr>
        <a:xfrm rot="0">
          <a:off x="0" y="0"/>
          <a:ext cx="0" cy="0"/>
          <a:chOff x="0" y="0"/>
          <a:chExt cx="0" cy="0"/>
        </a:xfrm>
      </p:grpSpPr>
      <p:sp>
        <p:nvSpPr>
          <p:cNvPr id="1048619" name=""/>
          <p:cNvSpPr/>
          <p:nvPr>
            <p:ph sz="full" idx="0"/>
          </p:nvPr>
        </p:nvSpPr>
        <p:spPr>
          <a:xfrm rot="0">
            <a:off x="781050" y="1484312"/>
            <a:ext cx="7473950" cy="339248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4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案例</a:t>
            </a:r>
            <a:r>
              <a:rPr altLang="zh-CN" baseline="0" sz="2200" lang="en-US" u="none">
                <a:solidFill>
                  <a:srgbClr val="000000"/>
                </a:solidFill>
                <a:latin typeface="黑体" pitchFamily="49" charset="-122"/>
                <a:ea typeface="黑体" pitchFamily="49" charset="-122"/>
                <a:sym typeface="黑体" pitchFamily="49" charset="-122"/>
              </a:rPr>
              <a:t>1</a:t>
            </a:r>
            <a:r>
              <a:rPr altLang="en-US" baseline="0" sz="2200" lang="zh-CN" u="none">
                <a:solidFill>
                  <a:srgbClr val="000000"/>
                </a:solidFill>
                <a:latin typeface="黑体" pitchFamily="49" charset="-122"/>
                <a:ea typeface="黑体" pitchFamily="49" charset="-122"/>
                <a:sym typeface="黑体" pitchFamily="49" charset="-122"/>
              </a:rPr>
              <a:t>：研究的科学价值存疑</a:t>
            </a:r>
          </a:p>
          <a:p>
            <a:pPr algn="l" eaLnBrk="1" fontAlgn="base" hangingPunct="1" indent="-107950" latinLnBrk="1" lvl="0" marL="107950">
              <a:lnSpc>
                <a:spcPct val="14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某项激光止鼾仪止鼾效果的临床研究项目，目的是评价激光止鼾仪止鼾效果的安全性和有效性。止鼾仪佩戴于人体腕部，采用生物反应自我训练的方式，达到减少打鼾频率（次数）。受试者是鼾症患者，此仪器是用电流刺激打鼾者，使打鼾者从睡眠中短暂醒来，其实质是通过整夜频繁地打断受试者的睡眠来实现减少鼾声。</a:t>
            </a:r>
          </a:p>
        </p:txBody>
      </p:sp>
      <p:sp>
        <p:nvSpPr>
          <p:cNvPr id="1048620"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21"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2"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6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22"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15.xml><?xml version="1.0" encoding="utf-8"?>
<p:sld xmlns:a="http://schemas.openxmlformats.org/drawingml/2006/main" xmlns:r="http://schemas.openxmlformats.org/officeDocument/2006/relationships" xmlns:p="http://schemas.openxmlformats.org/presentationml/2006/main" showMasterSp="1">
  <p:cSld>
    <p:spTree>
      <p:nvGrpSpPr>
        <p:cNvPr id="98" name=""/>
        <p:cNvGrpSpPr/>
        <p:nvPr/>
      </p:nvGrpSpPr>
      <p:grpSpPr>
        <a:xfrm rot="0">
          <a:off x="0" y="0"/>
          <a:ext cx="0" cy="0"/>
          <a:chOff x="0" y="0"/>
          <a:chExt cx="0" cy="0"/>
        </a:xfrm>
      </p:grpSpPr>
      <p:sp>
        <p:nvSpPr>
          <p:cNvPr id="1048666" name=""/>
          <p:cNvSpPr/>
          <p:nvPr>
            <p:ph sz="full" idx="0"/>
          </p:nvPr>
        </p:nvSpPr>
        <p:spPr>
          <a:xfrm rot="0">
            <a:off x="781050" y="1557337"/>
            <a:ext cx="7246937" cy="339248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4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案例</a:t>
            </a:r>
            <a:r>
              <a:rPr altLang="zh-CN" baseline="0" sz="2200" lang="en-US" u="none">
                <a:solidFill>
                  <a:srgbClr val="000000"/>
                </a:solidFill>
                <a:latin typeface="黑体" pitchFamily="49" charset="-122"/>
                <a:ea typeface="黑体" pitchFamily="49" charset="-122"/>
                <a:sym typeface="黑体" pitchFamily="49" charset="-122"/>
              </a:rPr>
              <a:t>2</a:t>
            </a:r>
            <a:r>
              <a:rPr altLang="en-US" baseline="0" sz="2200" lang="zh-CN" u="none">
                <a:solidFill>
                  <a:srgbClr val="000000"/>
                </a:solidFill>
                <a:latin typeface="黑体" pitchFamily="49" charset="-122"/>
                <a:ea typeface="黑体" pitchFamily="49" charset="-122"/>
                <a:sym typeface="黑体" pitchFamily="49" charset="-122"/>
              </a:rPr>
              <a:t>：研究设计缺陷</a:t>
            </a:r>
          </a:p>
          <a:p>
            <a:pPr algn="l" eaLnBrk="1" fontAlgn="base" hangingPunct="1" indent="-107950" latinLnBrk="1" lvl="0" marL="107950">
              <a:lnSpc>
                <a:spcPct val="14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治疗感冒中药的临床研究，把疗程设计为</a:t>
            </a:r>
            <a:r>
              <a:rPr altLang="zh-CN" baseline="0" sz="2200" lang="en-US" u="none">
                <a:solidFill>
                  <a:srgbClr val="000000"/>
                </a:solidFill>
                <a:latin typeface="黑体" pitchFamily="49" charset="-122"/>
                <a:ea typeface="黑体" pitchFamily="49" charset="-122"/>
                <a:sym typeface="黑体" pitchFamily="49" charset="-122"/>
              </a:rPr>
              <a:t>7d</a:t>
            </a:r>
            <a:r>
              <a:rPr altLang="en-US" baseline="0" sz="2200" lang="zh-CN" u="none">
                <a:solidFill>
                  <a:srgbClr val="000000"/>
                </a:solidFill>
                <a:latin typeface="黑体" pitchFamily="49" charset="-122"/>
                <a:ea typeface="黑体" pitchFamily="49" charset="-122"/>
                <a:sym typeface="黑体" pitchFamily="49" charset="-122"/>
              </a:rPr>
              <a:t>，难以判断是试验药物的作用，还是自身康复的结果。</a:t>
            </a:r>
          </a:p>
          <a:p>
            <a:pPr algn="l" eaLnBrk="1" fontAlgn="base" hangingPunct="1" indent="-107950" latinLnBrk="1" lvl="0" marL="107950">
              <a:lnSpc>
                <a:spcPct val="140000"/>
              </a:lnSpc>
              <a:spcBef>
                <a:spcPts val="400"/>
              </a:spcBef>
              <a:spcAft>
                <a:spcPct val="0"/>
              </a:spcAft>
              <a:buClr>
                <a:srgbClr val="2DA2BF"/>
              </a:buClr>
              <a:buSzPct val="68000"/>
              <a:buFontTx/>
              <a:buNone/>
            </a:pPr>
            <a:endParaRPr altLang="zh-CN" baseline="0" sz="2200" lang="en-US" u="none">
              <a:solidFill>
                <a:srgbClr val="000000"/>
              </a:solidFill>
              <a:latin typeface="黑体" pitchFamily="49" charset="-122"/>
              <a:ea typeface="黑体" pitchFamily="49" charset="-122"/>
              <a:sym typeface="黑体" pitchFamily="49" charset="-122"/>
            </a:endParaRPr>
          </a:p>
          <a:p>
            <a:pPr algn="l" eaLnBrk="1" fontAlgn="base" hangingPunct="1" indent="-107950" latinLnBrk="1" lvl="0" marL="107950">
              <a:lnSpc>
                <a:spcPct val="14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乙型病毒性肝炎中药疗效的研究设计疗程为</a:t>
            </a:r>
            <a:r>
              <a:rPr altLang="zh-CN" baseline="0" sz="2200" lang="en-US" u="none">
                <a:solidFill>
                  <a:srgbClr val="000000"/>
                </a:solidFill>
                <a:latin typeface="黑体" pitchFamily="49" charset="-122"/>
                <a:ea typeface="黑体" pitchFamily="49" charset="-122"/>
                <a:sym typeface="黑体" pitchFamily="49" charset="-122"/>
              </a:rPr>
              <a:t>3</a:t>
            </a:r>
            <a:r>
              <a:rPr altLang="en-US" baseline="0" sz="2200" lang="zh-CN" u="none">
                <a:solidFill>
                  <a:srgbClr val="000000"/>
                </a:solidFill>
                <a:latin typeface="黑体" pitchFamily="49" charset="-122"/>
                <a:ea typeface="黑体" pitchFamily="49" charset="-122"/>
                <a:sym typeface="黑体" pitchFamily="49" charset="-122"/>
              </a:rPr>
              <a:t>个月，忽视慢性、退行性病变的疗程比较长的特点</a:t>
            </a:r>
          </a:p>
        </p:txBody>
      </p:sp>
      <p:sp>
        <p:nvSpPr>
          <p:cNvPr id="104866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6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9"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0"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6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16.xml><?xml version="1.0" encoding="utf-8"?>
<p:sld xmlns:a="http://schemas.openxmlformats.org/drawingml/2006/main" xmlns:r="http://schemas.openxmlformats.org/officeDocument/2006/relationships" xmlns:p="http://schemas.openxmlformats.org/presentationml/2006/main" showMasterSp="1">
  <p:cSld>
    <p:spTree>
      <p:nvGrpSpPr>
        <p:cNvPr id="99" name=""/>
        <p:cNvGrpSpPr/>
        <p:nvPr/>
      </p:nvGrpSpPr>
      <p:grpSpPr>
        <a:xfrm rot="0">
          <a:off x="0" y="0"/>
          <a:ext cx="0" cy="0"/>
          <a:chOff x="0" y="0"/>
          <a:chExt cx="0" cy="0"/>
        </a:xfrm>
      </p:grpSpPr>
      <p:sp>
        <p:nvSpPr>
          <p:cNvPr id="1048670" name=""/>
          <p:cNvSpPr/>
          <p:nvPr>
            <p:ph sz="full" idx="4294967295"/>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招募受试者</a:t>
            </a:r>
            <a:r>
              <a:rPr altLang="zh-CN" baseline="0" sz="22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涉及弱势群体的研究</a:t>
            </a:r>
          </a:p>
        </p:txBody>
      </p:sp>
      <p:sp>
        <p:nvSpPr>
          <p:cNvPr id="1048671"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72"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0"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1"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73" name=""/>
          <p:cNvSpPr/>
          <p:nvPr/>
        </p:nvSpPr>
        <p:spPr>
          <a:xfrm rot="0">
            <a:off x="334962" y="981075"/>
            <a:ext cx="7404100"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临床研究主要伦理问题的审查：</a:t>
            </a:r>
          </a:p>
        </p:txBody>
      </p:sp>
      <p:sp>
        <p:nvSpPr>
          <p:cNvPr id="104867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timing/>
</p:sld>
</file>

<file path=ppt/slides/slide17.xml><?xml version="1.0" encoding="utf-8"?>
<p:sld xmlns:a="http://schemas.openxmlformats.org/drawingml/2006/main" xmlns:r="http://schemas.openxmlformats.org/officeDocument/2006/relationships" xmlns:p="http://schemas.openxmlformats.org/presentationml/2006/main" showMasterSp="1">
  <p:cSld>
    <p:spTree>
      <p:nvGrpSpPr>
        <p:cNvPr id="100" name=""/>
        <p:cNvGrpSpPr/>
        <p:nvPr/>
      </p:nvGrpSpPr>
      <p:grpSpPr>
        <a:xfrm rot="0">
          <a:off x="0" y="0"/>
          <a:ext cx="0" cy="0"/>
          <a:chOff x="0" y="0"/>
          <a:chExt cx="0" cy="0"/>
        </a:xfrm>
      </p:grpSpPr>
      <p:sp>
        <p:nvSpPr>
          <p:cNvPr id="1048675" name=""/>
          <p:cNvSpPr/>
          <p:nvPr>
            <p:ph sz="full" idx="0"/>
          </p:nvPr>
        </p:nvSpPr>
        <p:spPr>
          <a:xfrm rot="0">
            <a:off x="177800" y="1997075"/>
            <a:ext cx="8462962" cy="366395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1" marL="619125">
              <a:lnSpc>
                <a:spcPct val="120000"/>
              </a:lnSpc>
              <a:spcBef>
                <a:spcPts val="325"/>
              </a:spcBef>
              <a:spcAft>
                <a:spcPct val="0"/>
              </a:spcAft>
              <a:buClr>
                <a:srgbClr val="2DA2BF"/>
              </a:buClr>
              <a:buSzPct val="100000"/>
              <a:buFont typeface="Wingdings" pitchFamily="2" charset="2"/>
              <a:buChar char="Ø"/>
            </a:pPr>
            <a:r>
              <a:rPr altLang="en-US" baseline="0" sz="2500" lang="zh-CN" u="none">
                <a:solidFill>
                  <a:srgbClr val="DA1F28"/>
                </a:solidFill>
                <a:latin typeface="黑体" pitchFamily="49" charset="-122"/>
                <a:ea typeface="黑体" pitchFamily="49" charset="-122"/>
                <a:sym typeface="黑体" pitchFamily="49" charset="-122"/>
              </a:rPr>
              <a:t>知情同意是人体生物医学研究的主要伦理要求之一</a:t>
            </a:r>
          </a:p>
          <a:p>
            <a:pPr algn="just" fontAlgn="base" indent="-228600" lvl="1" marL="619125">
              <a:lnSpc>
                <a:spcPct val="120000"/>
              </a:lnSpc>
              <a:spcBef>
                <a:spcPts val="325"/>
              </a:spcBef>
              <a:spcAft>
                <a:spcPct val="0"/>
              </a:spcAft>
              <a:buClr>
                <a:srgbClr val="2DA2BF"/>
              </a:buClr>
              <a:buSzPct val="100000"/>
              <a:buFont typeface="Wingdings" pitchFamily="2" charset="2"/>
              <a:buChar char="Ø"/>
            </a:pPr>
            <a:r>
              <a:rPr altLang="en-US" baseline="0" sz="2500" lang="zh-CN" u="none">
                <a:solidFill>
                  <a:srgbClr val="DA1F28"/>
                </a:solidFill>
                <a:latin typeface="宋体" pitchFamily="2" charset="-122"/>
                <a:ea typeface="黑体" pitchFamily="49" charset="-122"/>
                <a:sym typeface="黑体" pitchFamily="49" charset="-122"/>
              </a:rPr>
              <a:t>知情同意过程：</a:t>
            </a:r>
            <a:r>
              <a:rPr altLang="en-US" baseline="0" sz="2500" lang="zh-CN" u="none">
                <a:solidFill>
                  <a:srgbClr val="CC0000"/>
                </a:solidFill>
                <a:latin typeface="黑体" pitchFamily="49" charset="-122"/>
                <a:ea typeface="黑体" pitchFamily="49" charset="-122"/>
                <a:sym typeface="黑体" pitchFamily="49" charset="-122"/>
              </a:rPr>
              <a:t>完全告知，充分理解，自主选择</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500" lang="zh-CN" u="none">
                <a:solidFill>
                  <a:srgbClr val="000000"/>
                </a:solidFill>
                <a:latin typeface="宋体" pitchFamily="2" charset="-122"/>
                <a:ea typeface="黑体" pitchFamily="49" charset="-122"/>
                <a:sym typeface="黑体" pitchFamily="49" charset="-122"/>
              </a:rPr>
              <a:t>知情同意不仅仅是一个必须签署的文件，更是一个教育告知过程。</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500" lang="zh-CN" u="none">
                <a:solidFill>
                  <a:srgbClr val="000000"/>
                </a:solidFill>
                <a:latin typeface="宋体" pitchFamily="2" charset="-122"/>
                <a:ea typeface="黑体" pitchFamily="49" charset="-122"/>
                <a:sym typeface="黑体" pitchFamily="49" charset="-122"/>
              </a:rPr>
              <a:t>给予每个人足够的</a:t>
            </a:r>
            <a:r>
              <a:rPr altLang="en-US" baseline="0" sz="2500" lang="zh-CN" u="none">
                <a:solidFill>
                  <a:srgbClr val="990033"/>
                </a:solidFill>
                <a:latin typeface="宋体" pitchFamily="2" charset="-122"/>
                <a:ea typeface="黑体" pitchFamily="49" charset="-122"/>
                <a:sym typeface="黑体" pitchFamily="49" charset="-122"/>
              </a:rPr>
              <a:t>时间考虑</a:t>
            </a:r>
            <a:r>
              <a:rPr altLang="en-US" baseline="0" sz="2500" lang="zh-CN" u="none">
                <a:solidFill>
                  <a:srgbClr val="000000"/>
                </a:solidFill>
                <a:latin typeface="宋体" pitchFamily="2" charset="-122"/>
                <a:ea typeface="黑体" pitchFamily="49" charset="-122"/>
                <a:sym typeface="黑体" pitchFamily="49" charset="-122"/>
              </a:rPr>
              <a:t>以做出决定，包括同家属或其他人</a:t>
            </a:r>
            <a:r>
              <a:rPr altLang="en-US" baseline="0" sz="2500" lang="zh-CN" u="none">
                <a:solidFill>
                  <a:srgbClr val="990033"/>
                </a:solidFill>
                <a:latin typeface="宋体" pitchFamily="2" charset="-122"/>
                <a:ea typeface="黑体" pitchFamily="49" charset="-122"/>
                <a:sym typeface="黑体" pitchFamily="49" charset="-122"/>
              </a:rPr>
              <a:t>商量</a:t>
            </a:r>
            <a:r>
              <a:rPr altLang="zh-CN" baseline="0" sz="2500" lang="en-US" u="none">
                <a:solidFill>
                  <a:srgbClr val="000000"/>
                </a:solidFill>
                <a:latin typeface="宋体" pitchFamily="2" charset="-122"/>
                <a:ea typeface="黑体" pitchFamily="49" charset="-122"/>
                <a:sym typeface="黑体" pitchFamily="49" charset="-122"/>
              </a:rPr>
              <a:t>的时间。</a:t>
            </a:r>
          </a:p>
        </p:txBody>
      </p:sp>
      <p:sp>
        <p:nvSpPr>
          <p:cNvPr id="1048676"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77"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1"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78" name=""/>
          <p:cNvSpPr/>
          <p:nvPr/>
        </p:nvSpPr>
        <p:spPr>
          <a:xfrm rot="0">
            <a:off x="611187" y="1095375"/>
            <a:ext cx="1985962" cy="511175"/>
          </a:xfrm>
          <a:prstGeom prst="rect"/>
          <a:noFill/>
          <a:ln>
            <a:noFill/>
          </a:ln>
        </p:spPr>
        <p:txBody>
          <a:bodyPr anchor="t" bIns="45720" lIns="91440" rIns="91440" tIns="45720" vert="horz" wrap="none">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20000"/>
              </a:lnSpc>
              <a:spcBef>
                <a:spcPct val="0"/>
              </a:spcBef>
              <a:spcAft>
                <a:spcPct val="0"/>
              </a:spcAft>
              <a:buClr>
                <a:srgbClr val="2DA2BF"/>
              </a:buClr>
              <a:buSzPct val="100000"/>
              <a:buFontTx/>
              <a:buNone/>
            </a:pPr>
            <a:r>
              <a:rPr altLang="zh-CN" baseline="0" b="1" sz="2800" lang="en-US" u="none">
                <a:solidFill>
                  <a:srgbClr val="CC0000"/>
                </a:solidFill>
                <a:latin typeface="Arial" pitchFamily="0" charset="0"/>
                <a:ea typeface="华文行楷" pitchFamily="2" charset="-122"/>
                <a:sym typeface="黑体" pitchFamily="49" charset="-122"/>
              </a:rPr>
              <a:t>2. </a:t>
            </a:r>
            <a:r>
              <a:rPr altLang="en-US" baseline="0" b="1" sz="2800" lang="zh-CN" u="none">
                <a:solidFill>
                  <a:srgbClr val="CC0000"/>
                </a:solidFill>
                <a:latin typeface="Arial" pitchFamily="0" charset="0"/>
                <a:ea typeface="华文行楷" pitchFamily="2" charset="-122"/>
                <a:sym typeface="黑体" pitchFamily="49" charset="-122"/>
              </a:rPr>
              <a:t>知情同意</a:t>
            </a:r>
          </a:p>
        </p:txBody>
      </p:sp>
      <p:sp>
        <p:nvSpPr>
          <p:cNvPr id="104867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pic>
        <p:nvPicPr>
          <p:cNvPr id="2097183" name=""/>
          <p:cNvPicPr>
            <a:picLocks/>
          </p:cNvPicPr>
          <p:nvPr/>
        </p:nvPicPr>
        <p:blipFill>
          <a:blip xmlns:r="http://schemas.openxmlformats.org/officeDocument/2006/relationships" r:embed="rId2"/>
          <a:srcRect l="0" t="0" r="0" b="0"/>
          <a:stretch>
            <a:fillRect/>
          </a:stretch>
        </p:blipFill>
        <p:spPr>
          <a:xfrm rot="0">
            <a:off x="5973762" y="4508500"/>
            <a:ext cx="2159000" cy="1762125"/>
          </a:xfrm>
          <a:prstGeom prst="rect"/>
          <a:noFill/>
          <a:ln>
            <a:noFill/>
          </a:ln>
        </p:spPr>
      </p:pic>
    </p:spTree>
  </p:cSld>
  <p:clrMapOvr>
    <a:masterClrMapping/>
  </p:clrMapOvr>
  <p:transition spd="fast" advClick="1">
    <p:random/>
  </p:transition>
</p:sld>
</file>

<file path=ppt/slides/slide18.xml><?xml version="1.0" encoding="utf-8"?>
<p:sld xmlns:a="http://schemas.openxmlformats.org/drawingml/2006/main" xmlns:r="http://schemas.openxmlformats.org/officeDocument/2006/relationships" xmlns:p="http://schemas.openxmlformats.org/presentationml/2006/main" showMasterSp="1">
  <p:cSld>
    <p:spTree>
      <p:nvGrpSpPr>
        <p:cNvPr id="101" name=""/>
        <p:cNvGrpSpPr/>
        <p:nvPr/>
      </p:nvGrpSpPr>
      <p:grpSpPr>
        <a:xfrm rot="0">
          <a:off x="0" y="0"/>
          <a:ext cx="0" cy="0"/>
          <a:chOff x="0" y="0"/>
          <a:chExt cx="0" cy="0"/>
        </a:xfrm>
      </p:grpSpPr>
      <p:sp>
        <p:nvSpPr>
          <p:cNvPr id="1048680"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81"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2"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4"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82"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83" name=""/>
          <p:cNvSpPr/>
          <p:nvPr>
            <p:ph sz="full" idx="0"/>
          </p:nvPr>
        </p:nvSpPr>
        <p:spPr>
          <a:xfrm rot="0">
            <a:off x="676275" y="1484312"/>
            <a:ext cx="7567612" cy="45370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案例</a:t>
            </a:r>
            <a:r>
              <a:rPr altLang="zh-CN" baseline="0" sz="2200" lang="en-US" u="none">
                <a:solidFill>
                  <a:srgbClr val="000000"/>
                </a:solidFill>
                <a:latin typeface="黑体" pitchFamily="49" charset="-122"/>
                <a:ea typeface="黑体" pitchFamily="49" charset="-122"/>
                <a:sym typeface="黑体" pitchFamily="49" charset="-122"/>
              </a:rPr>
              <a:t>3</a:t>
            </a:r>
            <a:r>
              <a:rPr altLang="en-US" baseline="0" sz="2200" lang="zh-CN" u="none">
                <a:solidFill>
                  <a:srgbClr val="000000"/>
                </a:solidFill>
                <a:latin typeface="黑体" pitchFamily="49" charset="-122"/>
                <a:ea typeface="黑体" pitchFamily="49" charset="-122"/>
                <a:sym typeface="黑体" pitchFamily="49" charset="-122"/>
              </a:rPr>
              <a:t>：用形象的比喻帮助受试者理解</a:t>
            </a:r>
          </a:p>
          <a:p>
            <a:pPr algn="l" eaLnBrk="1" fontAlgn="base" hangingPunct="1" indent="-107950" latinLnBrk="1" lvl="0" marL="107950">
              <a:lnSpc>
                <a:spcPct val="15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一项旨在评估某基因突变原发性乳腺癌患者中，与安慰剂相比试验药物作为辅助治疗的疗效和安全性的随机、安慰剂对照研究，表述如下：</a:t>
            </a:r>
          </a:p>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人体的血液和组织器官含有“基因”，由脱氧核糖核酸（又称为</a:t>
            </a:r>
            <a:r>
              <a:rPr altLang="zh-CN" baseline="0" sz="2200" lang="en-US" u="none">
                <a:solidFill>
                  <a:srgbClr val="000000"/>
                </a:solidFill>
                <a:latin typeface="黑体" pitchFamily="49" charset="-122"/>
                <a:ea typeface="黑体" pitchFamily="49" charset="-122"/>
                <a:sym typeface="黑体" pitchFamily="49" charset="-122"/>
              </a:rPr>
              <a:t>DNA</a:t>
            </a:r>
            <a:r>
              <a:rPr altLang="en-US" baseline="0" sz="2200" lang="zh-CN" u="none">
                <a:solidFill>
                  <a:srgbClr val="000000"/>
                </a:solidFill>
                <a:latin typeface="黑体" pitchFamily="49" charset="-122"/>
                <a:ea typeface="黑体" pitchFamily="49" charset="-122"/>
                <a:sym typeface="黑体" pitchFamily="49" charset="-122"/>
              </a:rPr>
              <a:t>）组成，它是组成人体细胞的“说明书”，可以像模板一样地复制、制造蛋白质。</a:t>
            </a:r>
          </a:p>
          <a:p>
            <a:pPr algn="l" eaLnBrk="1" fontAlgn="base" hangingPunct="1" indent="-107950" latinLnBrk="1" lvl="0" marL="107950">
              <a:lnSpc>
                <a:spcPct val="120000"/>
              </a:lnSpc>
              <a:spcBef>
                <a:spcPts val="400"/>
              </a:spcBef>
              <a:spcAft>
                <a:spcPct val="0"/>
              </a:spcAft>
              <a:buClr>
                <a:srgbClr val="2DA2BF"/>
              </a:buClr>
              <a:buSzPct val="68000"/>
              <a:buFontTx/>
              <a:buNone/>
            </a:pPr>
            <a:r>
              <a:rPr altLang="en-US" baseline="0" sz="2200" lang="zh-CN" u="none">
                <a:solidFill>
                  <a:srgbClr val="000000"/>
                </a:solidFill>
                <a:latin typeface="黑体" pitchFamily="49" charset="-122"/>
                <a:ea typeface="黑体" pitchFamily="49" charset="-122"/>
                <a:sym typeface="黑体" pitchFamily="49" charset="-122"/>
              </a:rPr>
              <a:t>    本试验为</a:t>
            </a:r>
            <a:r>
              <a:rPr altLang="zh-CN" baseline="0" sz="2200" lang="en-US" u="none">
                <a:solidFill>
                  <a:srgbClr val="000000"/>
                </a:solidFill>
                <a:latin typeface="黑体" pitchFamily="49" charset="-122"/>
                <a:ea typeface="黑体" pitchFamily="49" charset="-122"/>
                <a:sym typeface="黑体" pitchFamily="49" charset="-122"/>
              </a:rPr>
              <a:t>“</a:t>
            </a:r>
            <a:r>
              <a:rPr altLang="en-US" baseline="0" sz="2200" lang="zh-CN" u="none">
                <a:solidFill>
                  <a:srgbClr val="000000"/>
                </a:solidFill>
                <a:latin typeface="黑体" pitchFamily="49" charset="-122"/>
                <a:ea typeface="黑体" pitchFamily="49" charset="-122"/>
                <a:sym typeface="黑体" pitchFamily="49" charset="-122"/>
              </a:rPr>
              <a:t>随机</a:t>
            </a:r>
            <a:r>
              <a:rPr altLang="zh-CN" baseline="0" sz="2200" lang="en-US" u="none">
                <a:solidFill>
                  <a:srgbClr val="000000"/>
                </a:solidFill>
                <a:latin typeface="黑体" pitchFamily="49" charset="-122"/>
                <a:ea typeface="黑体" pitchFamily="49" charset="-122"/>
                <a:sym typeface="黑体" pitchFamily="49" charset="-122"/>
              </a:rPr>
              <a:t>”</a:t>
            </a:r>
            <a:r>
              <a:rPr altLang="en-US" baseline="0" sz="2200" lang="zh-CN" u="none">
                <a:solidFill>
                  <a:srgbClr val="000000"/>
                </a:solidFill>
                <a:latin typeface="黑体" pitchFamily="49" charset="-122"/>
                <a:ea typeface="黑体" pitchFamily="49" charset="-122"/>
                <a:sym typeface="黑体" pitchFamily="49" charset="-122"/>
              </a:rPr>
              <a:t>研究，就是进入试验组或对照组像丢硬币可能出现正面或反面一样由机率决定。</a:t>
            </a:r>
          </a:p>
          <a:p>
            <a:pPr algn="l" fontAlgn="base" indent="-107950" lvl="0" marL="107950">
              <a:lnSpc>
                <a:spcPct val="100000"/>
              </a:lnSpc>
              <a:spcBef>
                <a:spcPts val="400"/>
              </a:spcBef>
              <a:spcAft>
                <a:spcPct val="0"/>
              </a:spcAft>
              <a:buClr>
                <a:srgbClr val="2DA2BF"/>
              </a:buClr>
              <a:buSzPct val="68000"/>
              <a:buFont typeface="Wingdings 3" pitchFamily="18" charset="2"/>
              <a:buChar char=""/>
            </a:pPr>
            <a:endParaRPr altLang="en-US" baseline="0" sz="2000" lang="zh-CN" u="none">
              <a:solidFill>
                <a:srgbClr val="000000"/>
              </a:solidFill>
              <a:latin typeface="Lucida Sans Unicode" pitchFamily="34" charset="0"/>
              <a:ea typeface="黑体" pitchFamily="49" charset="-122"/>
              <a:sym typeface="黑体" pitchFamily="49" charset="-122"/>
            </a:endParaRPr>
          </a:p>
        </p:txBody>
      </p:sp>
    </p:spTree>
  </p:cSld>
  <p:clrMapOvr>
    <a:masterClrMapping/>
  </p:clrMapOvr>
  <p:transition spd="fast" advClick="1">
    <p:random/>
  </p:transition>
</p:sld>
</file>

<file path=ppt/slides/slide19.xml><?xml version="1.0" encoding="utf-8"?>
<p:sld xmlns:a="http://schemas.openxmlformats.org/drawingml/2006/main" xmlns:r="http://schemas.openxmlformats.org/officeDocument/2006/relationships" xmlns:p="http://schemas.openxmlformats.org/presentationml/2006/main" showMasterSp="1">
  <p:cSld>
    <p:spTree>
      <p:nvGrpSpPr>
        <p:cNvPr id="102" name=""/>
        <p:cNvGrpSpPr/>
        <p:nvPr/>
      </p:nvGrpSpPr>
      <p:grpSpPr>
        <a:xfrm rot="0">
          <a:off x="0" y="0"/>
          <a:ext cx="0" cy="0"/>
          <a:chOff x="0" y="0"/>
          <a:chExt cx="0" cy="0"/>
        </a:xfrm>
      </p:grpSpPr>
      <p:sp>
        <p:nvSpPr>
          <p:cNvPr id="1048684" name=""/>
          <p:cNvSpPr/>
          <p:nvPr>
            <p:ph sz="full" idx="0"/>
          </p:nvPr>
        </p:nvSpPr>
        <p:spPr>
          <a:xfrm rot="0">
            <a:off x="111125" y="842962"/>
            <a:ext cx="8532812" cy="15065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3" marL="1143000">
              <a:lnSpc>
                <a:spcPct val="110000"/>
              </a:lnSpc>
              <a:spcBef>
                <a:spcPts val="350"/>
              </a:spcBef>
              <a:spcAft>
                <a:spcPct val="0"/>
              </a:spcAft>
              <a:buClr>
                <a:srgbClr val="DA1F28"/>
              </a:buClr>
              <a:buSzPct val="100000"/>
              <a:buFont typeface="Wingdings" pitchFamily="2" charset="2"/>
              <a:buChar char="u"/>
            </a:pPr>
            <a:endParaRPr altLang="zh-CN" baseline="0" b="1" sz="2400" lang="en-US" u="none">
              <a:solidFill>
                <a:srgbClr val="000000"/>
              </a:solidFill>
              <a:latin typeface="宋体" pitchFamily="2" charset="-122"/>
              <a:ea typeface="黑体" pitchFamily="49" charset="-122"/>
              <a:sym typeface="黑体" pitchFamily="49" charset="-122"/>
            </a:endParaRPr>
          </a:p>
          <a:p>
            <a:pPr algn="l" eaLnBrk="1" fontAlgn="base" hangingPunct="1" indent="-228600" latinLnBrk="1" lvl="3" marL="1143000">
              <a:lnSpc>
                <a:spcPct val="150000"/>
              </a:lnSpc>
              <a:spcBef>
                <a:spcPts val="350"/>
              </a:spcBef>
              <a:spcAft>
                <a:spcPct val="0"/>
              </a:spcAft>
              <a:buClr>
                <a:srgbClr val="DA1F28"/>
              </a:buClr>
              <a:buSzPct val="100000"/>
              <a:buFontTx/>
              <a:buNone/>
            </a:pPr>
            <a:r>
              <a:rPr altLang="en-US" baseline="0" b="1" sz="2400" lang="zh-CN" u="none">
                <a:solidFill>
                  <a:srgbClr val="000000"/>
                </a:solidFill>
                <a:latin typeface="黑体" pitchFamily="49" charset="-122"/>
                <a:ea typeface="黑体" pitchFamily="49" charset="-122"/>
                <a:sym typeface="黑体" pitchFamily="49" charset="-122"/>
              </a:rPr>
              <a:t>案例</a:t>
            </a:r>
            <a:r>
              <a:rPr altLang="zh-CN" baseline="0" b="1" sz="2400" lang="en-US" u="none">
                <a:solidFill>
                  <a:srgbClr val="000000"/>
                </a:solidFill>
                <a:latin typeface="黑体" pitchFamily="49" charset="-122"/>
                <a:ea typeface="黑体" pitchFamily="49" charset="-122"/>
                <a:sym typeface="黑体" pitchFamily="49" charset="-122"/>
              </a:rPr>
              <a:t>4</a:t>
            </a:r>
            <a:r>
              <a:rPr altLang="en-US" baseline="0" b="1" sz="2400" lang="zh-CN" u="none">
                <a:solidFill>
                  <a:srgbClr val="000000"/>
                </a:solidFill>
                <a:latin typeface="黑体" pitchFamily="49" charset="-122"/>
                <a:ea typeface="黑体" pitchFamily="49" charset="-122"/>
                <a:sym typeface="黑体" pitchFamily="49" charset="-122"/>
              </a:rPr>
              <a:t>：厌食症受试者的选择</a:t>
            </a:r>
          </a:p>
        </p:txBody>
      </p:sp>
      <p:sp>
        <p:nvSpPr>
          <p:cNvPr id="104868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8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3"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5"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186" name=""/>
          <p:cNvPicPr>
            <a:picLocks/>
          </p:cNvPicPr>
          <p:nvPr/>
        </p:nvPicPr>
        <p:blipFill>
          <a:blip xmlns:r="http://schemas.openxmlformats.org/officeDocument/2006/relationships" r:embed="rId2"/>
          <a:srcRect l="0" t="0" r="0" b="0"/>
          <a:stretch>
            <a:fillRect/>
          </a:stretch>
        </p:blipFill>
        <p:spPr>
          <a:xfrm rot="0">
            <a:off x="3729037" y="2608262"/>
            <a:ext cx="4491037" cy="3821112"/>
          </a:xfrm>
          <a:prstGeom prst="rect"/>
          <a:noFill/>
          <a:ln>
            <a:noFill/>
          </a:ln>
        </p:spPr>
      </p:pic>
      <p:sp>
        <p:nvSpPr>
          <p:cNvPr id="104868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92" name=""/>
        <p:cNvGrpSpPr/>
        <p:nvPr/>
      </p:nvGrpSpPr>
      <p:grpSpPr>
        <a:xfrm rot="0">
          <a:off x="0" y="0"/>
          <a:ext cx="0" cy="0"/>
          <a:chOff x="0" y="0"/>
          <a:chExt cx="0" cy="0"/>
        </a:xfrm>
      </p:grpSpPr>
      <p:sp>
        <p:nvSpPr>
          <p:cNvPr id="104863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3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169" name=""/>
          <p:cNvPicPr>
            <a:picLocks/>
          </p:cNvPicPr>
          <p:nvPr/>
        </p:nvPicPr>
        <p:blipFill>
          <a:blip xmlns:r="http://schemas.openxmlformats.org/officeDocument/2006/relationships" r:embed="rId1"/>
          <a:srcRect l="0" t="0" r="0" b="0"/>
          <a:stretch>
            <a:fillRect/>
          </a:stretch>
        </p:blipFill>
        <p:spPr>
          <a:xfrm rot="0">
            <a:off x="477837" y="962025"/>
            <a:ext cx="8074025" cy="1243012"/>
          </a:xfrm>
          <a:prstGeom prst="rect"/>
          <a:noFill/>
          <a:ln>
            <a:noFill/>
          </a:ln>
        </p:spPr>
      </p:pic>
      <p:pic>
        <p:nvPicPr>
          <p:cNvPr id="2097170" name="" descr="xiaobiao.jpg"/>
          <p:cNvPicPr>
            <a:picLocks/>
          </p:cNvPicPr>
          <p:nvPr/>
        </p:nvPicPr>
        <p:blipFill>
          <a:blip xmlns:r="http://schemas.openxmlformats.org/officeDocument/2006/relationships" r:embed="rId2"/>
          <a:srcRect l="0" t="0" r="0" b="0"/>
          <a:stretch>
            <a:fillRect/>
          </a:stretch>
        </p:blipFill>
        <p:spPr>
          <a:xfrm rot="0">
            <a:off x="3057525" y="5494337"/>
            <a:ext cx="1227137" cy="1227137"/>
          </a:xfrm>
          <a:prstGeom prst="rect"/>
          <a:noFill/>
          <a:ln>
            <a:noFill/>
          </a:ln>
        </p:spPr>
      </p:pic>
      <p:sp>
        <p:nvSpPr>
          <p:cNvPr id="1048635" name=""/>
          <p:cNvSpPr/>
          <p:nvPr/>
        </p:nvSpPr>
        <p:spPr>
          <a:xfrm rot="0">
            <a:off x="1258887" y="2092325"/>
            <a:ext cx="5500687" cy="25304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70000"/>
              </a:lnSpc>
              <a:spcBef>
                <a:spcPct val="0"/>
              </a:spcBef>
              <a:spcAft>
                <a:spcPct val="0"/>
              </a:spcAft>
              <a:buClr>
                <a:srgbClr val="2DA2BF"/>
              </a:buClr>
              <a:buSzPct val="100000"/>
              <a:buFontTx/>
              <a:buNone/>
            </a:pPr>
            <a:r>
              <a:rPr altLang="en-US" baseline="0" b="1" sz="2400" lang="zh-CN" u="none">
                <a:solidFill>
                  <a:srgbClr val="1803B1"/>
                </a:solidFill>
                <a:latin typeface="黑体" pitchFamily="49" charset="-122"/>
                <a:ea typeface="黑体" pitchFamily="49" charset="-122"/>
                <a:sym typeface="黑体" pitchFamily="49" charset="-122"/>
              </a:rPr>
              <a:t>一、为什么要伦理审查</a:t>
            </a:r>
          </a:p>
          <a:p>
            <a:pPr algn="l" eaLnBrk="1" fontAlgn="base" hangingPunct="1" indent="0" latinLnBrk="1" lvl="0" marL="0">
              <a:lnSpc>
                <a:spcPct val="170000"/>
              </a:lnSpc>
              <a:spcBef>
                <a:spcPct val="0"/>
              </a:spcBef>
              <a:spcAft>
                <a:spcPct val="0"/>
              </a:spcAft>
              <a:buClr>
                <a:srgbClr val="2DA2BF"/>
              </a:buClr>
              <a:buSzPct val="100000"/>
              <a:buFontTx/>
              <a:buNone/>
            </a:pPr>
            <a:r>
              <a:rPr altLang="en-US" baseline="0" b="1" sz="2400" lang="zh-CN" u="none">
                <a:solidFill>
                  <a:srgbClr val="1803B1"/>
                </a:solidFill>
                <a:latin typeface="黑体" pitchFamily="49" charset="-122"/>
                <a:ea typeface="黑体" pitchFamily="49" charset="-122"/>
                <a:sym typeface="黑体" pitchFamily="49" charset="-122"/>
              </a:rPr>
              <a:t>二、依据是什么</a:t>
            </a:r>
          </a:p>
          <a:p>
            <a:pPr algn="l" eaLnBrk="1" fontAlgn="base" hangingPunct="1" indent="0" latinLnBrk="1" lvl="0" marL="0">
              <a:lnSpc>
                <a:spcPct val="170000"/>
              </a:lnSpc>
              <a:spcBef>
                <a:spcPct val="0"/>
              </a:spcBef>
              <a:spcAft>
                <a:spcPct val="0"/>
              </a:spcAft>
              <a:buClr>
                <a:srgbClr val="2DA2BF"/>
              </a:buClr>
              <a:buSzPct val="100000"/>
              <a:buFontTx/>
              <a:buNone/>
            </a:pPr>
            <a:r>
              <a:rPr altLang="en-US" baseline="0" b="1" sz="2400" lang="zh-CN" u="none">
                <a:solidFill>
                  <a:srgbClr val="1803B1"/>
                </a:solidFill>
                <a:latin typeface="黑体" pitchFamily="49" charset="-122"/>
                <a:ea typeface="黑体" pitchFamily="49" charset="-122"/>
                <a:sym typeface="黑体" pitchFamily="49" charset="-122"/>
              </a:rPr>
              <a:t>三、我的项目要申请伦理审查吗</a:t>
            </a:r>
          </a:p>
          <a:p>
            <a:pPr algn="l" eaLnBrk="1" fontAlgn="base" hangingPunct="1" indent="0" latinLnBrk="1" lvl="0" marL="0">
              <a:lnSpc>
                <a:spcPct val="170000"/>
              </a:lnSpc>
              <a:spcBef>
                <a:spcPct val="0"/>
              </a:spcBef>
              <a:spcAft>
                <a:spcPct val="0"/>
              </a:spcAft>
              <a:buClr>
                <a:srgbClr val="2DA2BF"/>
              </a:buClr>
              <a:buSzPct val="100000"/>
              <a:buFontTx/>
              <a:buNone/>
            </a:pPr>
            <a:r>
              <a:rPr altLang="en-US" baseline="0" b="1" sz="2400" lang="zh-CN" u="none">
                <a:solidFill>
                  <a:srgbClr val="1803B1"/>
                </a:solidFill>
                <a:latin typeface="黑体" pitchFamily="49" charset="-122"/>
                <a:ea typeface="黑体" pitchFamily="49" charset="-122"/>
                <a:sym typeface="黑体" pitchFamily="49" charset="-122"/>
              </a:rPr>
              <a:t>四、怎么做</a:t>
            </a:r>
          </a:p>
        </p:txBody>
      </p:sp>
      <p:pic>
        <p:nvPicPr>
          <p:cNvPr id="2097171" name=""/>
          <p:cNvPicPr>
            <a:picLocks/>
          </p:cNvPicPr>
          <p:nvPr/>
        </p:nvPicPr>
        <p:blipFill>
          <a:blip xmlns:r="http://schemas.openxmlformats.org/officeDocument/2006/relationships" r:embed="rId3"/>
          <a:srcRect l="0" t="0" r="0" b="0"/>
          <a:stretch>
            <a:fillRect/>
          </a:stretch>
        </p:blipFill>
        <p:spPr>
          <a:xfrm rot="0">
            <a:off x="1485900" y="5324475"/>
            <a:ext cx="1477962" cy="1497012"/>
          </a:xfrm>
          <a:prstGeom prst="rect"/>
          <a:noFill/>
          <a:ln>
            <a:noFill/>
          </a:ln>
        </p:spPr>
      </p:pic>
      <p:pic>
        <p:nvPicPr>
          <p:cNvPr id="2097172" name=""/>
          <p:cNvPicPr>
            <a:picLocks/>
          </p:cNvPicPr>
          <p:nvPr/>
        </p:nvPicPr>
        <p:blipFill>
          <a:blip xmlns:r="http://schemas.openxmlformats.org/officeDocument/2006/relationships" r:embed="rId4"/>
          <a:srcRect l="0" t="0" r="0" b="0"/>
          <a:stretch>
            <a:fillRect/>
          </a:stretch>
        </p:blipFill>
        <p:spPr>
          <a:xfrm rot="0">
            <a:off x="4859337" y="4103687"/>
            <a:ext cx="3600450" cy="2441575"/>
          </a:xfrm>
          <a:prstGeom prst="rect"/>
          <a:noFill/>
          <a:ln>
            <a:noFill/>
          </a:ln>
        </p:spPr>
      </p:pic>
    </p:spTree>
  </p:cSld>
  <p:clrMapOvr>
    <a:masterClrMapping/>
  </p:clrMapOvr>
  <p:transition spd="med" advClick="1">
    <p:randomBar dir="horz"/>
  </p:transition>
</p:sld>
</file>

<file path=ppt/slides/slide20.xml><?xml version="1.0" encoding="utf-8"?>
<p:sld xmlns:a="http://schemas.openxmlformats.org/drawingml/2006/main" xmlns:r="http://schemas.openxmlformats.org/officeDocument/2006/relationships" xmlns:p="http://schemas.openxmlformats.org/presentationml/2006/main" showMasterSp="1">
  <p:cSld>
    <p:spTree>
      <p:nvGrpSpPr>
        <p:cNvPr id="103" name=""/>
        <p:cNvGrpSpPr/>
        <p:nvPr/>
      </p:nvGrpSpPr>
      <p:grpSpPr>
        <a:xfrm rot="0">
          <a:off x="0" y="0"/>
          <a:ext cx="0" cy="0"/>
          <a:chOff x="0" y="0"/>
          <a:chExt cx="0" cy="0"/>
        </a:xfrm>
      </p:grpSpPr>
      <p:sp>
        <p:nvSpPr>
          <p:cNvPr id="1048688" name=""/>
          <p:cNvSpPr/>
          <p:nvPr>
            <p:ph sz="full" idx="4294967295"/>
          </p:nvPr>
        </p:nvSpPr>
        <p:spPr>
          <a:xfrm rot="0">
            <a:off x="395287" y="1109662"/>
            <a:ext cx="7956550" cy="431165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3" marL="1143000">
              <a:lnSpc>
                <a:spcPct val="110000"/>
              </a:lnSpc>
              <a:spcBef>
                <a:spcPts val="350"/>
              </a:spcBef>
              <a:spcAft>
                <a:spcPct val="0"/>
              </a:spcAft>
              <a:buClr>
                <a:srgbClr val="DA1F28"/>
              </a:buClr>
              <a:buSzPct val="100000"/>
              <a:buFont typeface="Wingdings" pitchFamily="2" charset="2"/>
              <a:buChar char="u"/>
            </a:pPr>
            <a:endParaRPr altLang="zh-CN" baseline="0" sz="2400" lang="en-US" u="none">
              <a:solidFill>
                <a:srgbClr val="000000"/>
              </a:solidFill>
              <a:latin typeface="宋体" pitchFamily="2" charset="-122"/>
              <a:ea typeface="黑体" pitchFamily="49" charset="-122"/>
              <a:sym typeface="黑体" pitchFamily="49" charset="-122"/>
            </a:endParaRPr>
          </a:p>
          <a:p>
            <a:pPr algn="l" eaLnBrk="1" fontAlgn="base" hangingPunct="1" indent="-228600" latinLnBrk="1" lvl="3" marL="1143000">
              <a:lnSpc>
                <a:spcPct val="150000"/>
              </a:lnSpc>
              <a:spcBef>
                <a:spcPts val="350"/>
              </a:spcBef>
              <a:spcAft>
                <a:spcPct val="0"/>
              </a:spcAft>
              <a:buClr>
                <a:srgbClr val="DA1F28"/>
              </a:buClr>
              <a:buSzPct val="100000"/>
              <a:buFontTx/>
              <a:buNone/>
            </a:pPr>
            <a:r>
              <a:rPr altLang="en-US" baseline="0" sz="2200" lang="zh-CN" u="none">
                <a:solidFill>
                  <a:srgbClr val="000000"/>
                </a:solidFill>
                <a:latin typeface="黑体" pitchFamily="49" charset="-122"/>
                <a:ea typeface="黑体" pitchFamily="49" charset="-122"/>
                <a:sym typeface="黑体" pitchFamily="49" charset="-122"/>
              </a:rPr>
              <a:t> 案例</a:t>
            </a:r>
            <a:r>
              <a:rPr altLang="zh-CN" baseline="0" sz="2200" lang="en-US" u="none">
                <a:solidFill>
                  <a:srgbClr val="000000"/>
                </a:solidFill>
                <a:latin typeface="黑体" pitchFamily="49" charset="-122"/>
                <a:ea typeface="黑体" pitchFamily="49" charset="-122"/>
                <a:sym typeface="黑体" pitchFamily="49" charset="-122"/>
              </a:rPr>
              <a:t>5</a:t>
            </a:r>
            <a:r>
              <a:rPr altLang="en-US" baseline="0" sz="2200" lang="zh-CN" u="none">
                <a:solidFill>
                  <a:srgbClr val="000000"/>
                </a:solidFill>
                <a:latin typeface="黑体" pitchFamily="49" charset="-122"/>
                <a:ea typeface="黑体" pitchFamily="49" charset="-122"/>
                <a:sym typeface="黑体" pitchFamily="49" charset="-122"/>
              </a:rPr>
              <a:t>：借用名人效应渲染试验药物的疗效。</a:t>
            </a:r>
          </a:p>
          <a:p>
            <a:pPr algn="l" eaLnBrk="1" fontAlgn="base" hangingPunct="1" indent="-228600" latinLnBrk="1" lvl="3" marL="1143000">
              <a:lnSpc>
                <a:spcPct val="150000"/>
              </a:lnSpc>
              <a:spcBef>
                <a:spcPts val="350"/>
              </a:spcBef>
              <a:spcAft>
                <a:spcPct val="0"/>
              </a:spcAft>
              <a:buClr>
                <a:srgbClr val="DA1F28"/>
              </a:buClr>
              <a:buSzPct val="100000"/>
              <a:buFontTx/>
              <a:buNone/>
            </a:pPr>
            <a:r>
              <a:rPr altLang="en-US" baseline="0" sz="2200" lang="zh-CN" u="none">
                <a:solidFill>
                  <a:srgbClr val="000000"/>
                </a:solidFill>
                <a:latin typeface="黑体" pitchFamily="49" charset="-122"/>
                <a:ea typeface="黑体" pitchFamily="49" charset="-122"/>
                <a:sym typeface="黑体" pitchFamily="49" charset="-122"/>
              </a:rPr>
              <a:t>      如在临床试验方案和知情同意书中，可以看到“</a:t>
            </a:r>
            <a:r>
              <a:rPr altLang="zh-CN" baseline="0" sz="2200" lang="en-US" u="none">
                <a:solidFill>
                  <a:srgbClr val="000000"/>
                </a:solidFill>
                <a:latin typeface="黑体" pitchFamily="49" charset="-122"/>
                <a:ea typeface="黑体" pitchFamily="49" charset="-122"/>
                <a:sym typeface="黑体" pitchFamily="49" charset="-122"/>
              </a:rPr>
              <a:t>×××</a:t>
            </a:r>
            <a:r>
              <a:rPr altLang="en-US" baseline="0" sz="2200" lang="zh-CN" u="none">
                <a:solidFill>
                  <a:srgbClr val="000000"/>
                </a:solidFill>
                <a:latin typeface="黑体" pitchFamily="49" charset="-122"/>
                <a:ea typeface="黑体" pitchFamily="49" charset="-122"/>
                <a:sym typeface="黑体" pitchFamily="49" charset="-122"/>
              </a:rPr>
              <a:t>品种为某院士（全国名老中医）研制”的字样。其用意是，利用人们对权威的崇拜和信任，诱导受试者非理性参加临床试验，因而</a:t>
            </a:r>
            <a:r>
              <a:rPr altLang="en-US" baseline="0" sz="2200" lang="zh-CN" u="none">
                <a:solidFill>
                  <a:srgbClr val="FF0000"/>
                </a:solidFill>
                <a:latin typeface="黑体" pitchFamily="49" charset="-122"/>
                <a:ea typeface="黑体" pitchFamily="49" charset="-122"/>
                <a:sym typeface="黑体" pitchFamily="49" charset="-122"/>
              </a:rPr>
              <a:t>违反了充分告知、全面知情、受试者不受干</a:t>
            </a:r>
            <a:r>
              <a:rPr altLang="zh-CN" baseline="0" sz="2200" lang="en-US" u="none">
                <a:solidFill>
                  <a:srgbClr val="000000"/>
                </a:solidFill>
                <a:latin typeface="黑体" pitchFamily="49" charset="-122"/>
                <a:ea typeface="黑体" pitchFamily="49" charset="-122"/>
                <a:sym typeface="黑体" pitchFamily="49" charset="-122"/>
              </a:rPr>
              <a:t>扰独立做出判断的一般原则。</a:t>
            </a:r>
          </a:p>
        </p:txBody>
      </p:sp>
      <p:sp>
        <p:nvSpPr>
          <p:cNvPr id="1048689"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90"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4"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188" name=""/>
          <p:cNvPicPr>
            <a:picLocks/>
          </p:cNvPicPr>
          <p:nvPr/>
        </p:nvPicPr>
        <p:blipFill>
          <a:blip xmlns:r="http://schemas.openxmlformats.org/officeDocument/2006/relationships" r:embed="rId2"/>
          <a:srcRect l="0" t="0" r="0" b="0"/>
          <a:stretch>
            <a:fillRect/>
          </a:stretch>
        </p:blipFill>
        <p:spPr>
          <a:xfrm rot="0">
            <a:off x="6454775" y="4945062"/>
            <a:ext cx="1744662" cy="1484312"/>
          </a:xfrm>
          <a:prstGeom prst="rect"/>
          <a:noFill/>
          <a:ln>
            <a:noFill/>
          </a:ln>
        </p:spPr>
      </p:pic>
      <p:sp>
        <p:nvSpPr>
          <p:cNvPr id="104869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1.xml><?xml version="1.0" encoding="utf-8"?>
<p:sld xmlns:a="http://schemas.openxmlformats.org/drawingml/2006/main" xmlns:r="http://schemas.openxmlformats.org/officeDocument/2006/relationships" xmlns:p="http://schemas.openxmlformats.org/presentationml/2006/main" showMasterSp="1">
  <p:cSld>
    <p:spTree>
      <p:nvGrpSpPr>
        <p:cNvPr id="104" name=""/>
        <p:cNvGrpSpPr/>
        <p:nvPr/>
      </p:nvGrpSpPr>
      <p:grpSpPr>
        <a:xfrm rot="0">
          <a:off x="0" y="0"/>
          <a:ext cx="0" cy="0"/>
          <a:chOff x="0" y="0"/>
          <a:chExt cx="0" cy="0"/>
        </a:xfrm>
      </p:grpSpPr>
      <p:sp>
        <p:nvSpPr>
          <p:cNvPr id="1048692" name=""/>
          <p:cNvSpPr/>
          <p:nvPr>
            <p:ph sz="full" idx="0"/>
          </p:nvPr>
        </p:nvSpPr>
        <p:spPr>
          <a:xfrm rot="0">
            <a:off x="214312" y="2357437"/>
            <a:ext cx="8320087" cy="338455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1" marL="619125">
              <a:lnSpc>
                <a:spcPct val="120000"/>
              </a:lnSpc>
              <a:spcBef>
                <a:spcPts val="325"/>
              </a:spcBef>
              <a:spcAft>
                <a:spcPct val="0"/>
              </a:spcAft>
              <a:buClr>
                <a:srgbClr val="2DA2BF"/>
              </a:buClr>
              <a:buSzPct val="100000"/>
              <a:buFont typeface="Arial" pitchFamily="0" charset="0"/>
              <a:buChar char="•"/>
            </a:pPr>
            <a:r>
              <a:rPr altLang="en-US" baseline="0" sz="2400" lang="zh-CN" u="none">
                <a:solidFill>
                  <a:srgbClr val="A50021"/>
                </a:solidFill>
                <a:latin typeface="黑体" pitchFamily="49" charset="-122"/>
                <a:ea typeface="黑体" pitchFamily="49" charset="-122"/>
                <a:sym typeface="黑体" pitchFamily="49" charset="-122"/>
              </a:rPr>
              <a:t>前言</a:t>
            </a:r>
          </a:p>
          <a:p>
            <a:pPr algn="l" eaLnBrk="1" fontAlgn="base" hangingPunct="1" indent="-228600" latinLnBrk="1" lvl="1" marL="619125">
              <a:lnSpc>
                <a:spcPct val="120000"/>
              </a:lnSpc>
              <a:spcBef>
                <a:spcPts val="325"/>
              </a:spcBef>
              <a:spcAft>
                <a:spcPct val="0"/>
              </a:spcAft>
              <a:buClr>
                <a:srgbClr val="2DA2BF"/>
              </a:buClr>
              <a:buSzPct val="100000"/>
              <a:buFontTx/>
              <a:buNone/>
            </a:pPr>
            <a:r>
              <a:rPr altLang="en-US" baseline="0" sz="2400" lang="zh-CN" u="none">
                <a:solidFill>
                  <a:srgbClr val="000000"/>
                </a:solidFill>
                <a:latin typeface="黑体" pitchFamily="49" charset="-122"/>
                <a:ea typeface="黑体" pitchFamily="49" charset="-122"/>
                <a:sym typeface="黑体" pitchFamily="49" charset="-122"/>
              </a:rPr>
              <a:t>    我们将邀请您参加一项＊＊＊</a:t>
            </a:r>
            <a:r>
              <a:rPr altLang="en-US" baseline="0" sz="2400" lang="zh-CN" u="none">
                <a:solidFill>
                  <a:srgbClr val="FF0000"/>
                </a:solidFill>
                <a:latin typeface="黑体" pitchFamily="49" charset="-122"/>
                <a:ea typeface="黑体" pitchFamily="49" charset="-122"/>
                <a:sym typeface="黑体" pitchFamily="49" charset="-122"/>
              </a:rPr>
              <a:t>临床研究</a:t>
            </a:r>
            <a:r>
              <a:rPr altLang="zh-CN" baseline="0" sz="2400" lang="en-US" u="none">
                <a:solidFill>
                  <a:srgbClr val="000000"/>
                </a:solidFill>
                <a:latin typeface="黑体" pitchFamily="49" charset="-122"/>
                <a:ea typeface="黑体" pitchFamily="49" charset="-122"/>
                <a:sym typeface="黑体" pitchFamily="49" charset="-122"/>
              </a:rPr>
              <a:t>。在您决定是否参加这项研究之前，请尽可能仔细阅读以下内容，它可以帮助您了解该项研究以及为何要进行这项研究，研究的程序和期限，参加研究后可能给您带来的益处、风险和不适。如果您愿意，您也可以和您的亲属、朋友一起讨论，或者请您的医生给予解释，帮助您做出决定。</a:t>
            </a:r>
          </a:p>
        </p:txBody>
      </p:sp>
      <p:sp>
        <p:nvSpPr>
          <p:cNvPr id="104869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9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5"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89"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95" name=""/>
          <p:cNvSpPr/>
          <p:nvPr/>
        </p:nvSpPr>
        <p:spPr>
          <a:xfrm rot="0">
            <a:off x="611187" y="1081087"/>
            <a:ext cx="7318375" cy="1127125"/>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0070C0"/>
                </a:solidFill>
                <a:latin typeface="宋体" pitchFamily="2" charset="-122"/>
                <a:ea typeface="黑体" pitchFamily="49" charset="-122"/>
                <a:sym typeface="黑体" pitchFamily="49" charset="-122"/>
              </a:rPr>
              <a:t>知情同意书有无模板？</a:t>
            </a:r>
            <a:r>
              <a:rPr altLang="zh-CN" baseline="0" sz="2800" lang="en-US" u="none">
                <a:solidFill>
                  <a:srgbClr val="0070C0"/>
                </a:solidFill>
                <a:latin typeface="宋体" pitchFamily="2" charset="-122"/>
                <a:ea typeface="黑体" pitchFamily="49" charset="-122"/>
                <a:sym typeface="黑体" pitchFamily="49" charset="-122"/>
              </a:rPr>
              <a:t>    </a:t>
            </a:r>
          </a:p>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DA1F28"/>
                </a:solidFill>
                <a:latin typeface="宋体" pitchFamily="2" charset="-122"/>
                <a:ea typeface="黑体" pitchFamily="49" charset="-122"/>
                <a:sym typeface="黑体" pitchFamily="49" charset="-122"/>
              </a:rPr>
              <a:t>获得并证明知情同意过程的有效文字描述</a:t>
            </a:r>
          </a:p>
        </p:txBody>
      </p:sp>
      <p:sp>
        <p:nvSpPr>
          <p:cNvPr id="1048696"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2.xml><?xml version="1.0" encoding="utf-8"?>
<p:sld xmlns:a="http://schemas.openxmlformats.org/drawingml/2006/main" xmlns:r="http://schemas.openxmlformats.org/officeDocument/2006/relationships" xmlns:p="http://schemas.openxmlformats.org/presentationml/2006/main" showMasterSp="1">
  <p:cSld>
    <p:spTree>
      <p:nvGrpSpPr>
        <p:cNvPr id="105" name=""/>
        <p:cNvGrpSpPr/>
        <p:nvPr/>
      </p:nvGrpSpPr>
      <p:grpSpPr>
        <a:xfrm rot="0">
          <a:off x="0" y="0"/>
          <a:ext cx="0" cy="0"/>
          <a:chOff x="0" y="0"/>
          <a:chExt cx="0" cy="0"/>
        </a:xfrm>
      </p:grpSpPr>
      <p:sp>
        <p:nvSpPr>
          <p:cNvPr id="1048697" name=""/>
          <p:cNvSpPr/>
          <p:nvPr>
            <p:ph sz="full" idx="0"/>
          </p:nvPr>
        </p:nvSpPr>
        <p:spPr>
          <a:xfrm rot="0">
            <a:off x="0" y="2071687"/>
            <a:ext cx="8929688" cy="34575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A50021"/>
                </a:solidFill>
                <a:latin typeface="黑体" pitchFamily="49" charset="-122"/>
                <a:ea typeface="黑体" pitchFamily="49" charset="-122"/>
                <a:sym typeface="黑体" pitchFamily="49" charset="-122"/>
              </a:rPr>
              <a:t>怎样获得更多的信息？</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您可以在任何时间提出有关本项研究的任何问题。您的医生将给您留下他</a:t>
            </a:r>
            <a:r>
              <a:rPr altLang="zh-CN" baseline="0" sz="2400" lang="en-US" u="none">
                <a:solidFill>
                  <a:srgbClr val="000000"/>
                </a:solidFill>
                <a:latin typeface="黑体" pitchFamily="49" charset="-122"/>
                <a:ea typeface="黑体" pitchFamily="49" charset="-122"/>
                <a:sym typeface="黑体" pitchFamily="49" charset="-122"/>
              </a:rPr>
              <a:t>/</a:t>
            </a:r>
            <a:r>
              <a:rPr altLang="en-US" baseline="0" sz="2400" lang="zh-CN" u="none">
                <a:solidFill>
                  <a:srgbClr val="000000"/>
                </a:solidFill>
                <a:latin typeface="黑体" pitchFamily="49" charset="-122"/>
                <a:ea typeface="黑体" pitchFamily="49" charset="-122"/>
                <a:sym typeface="黑体" pitchFamily="49" charset="-122"/>
              </a:rPr>
              <a:t>她的电话号码以便能回答您的问题。</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如果在研究过程中有任何重要的新信息，可能影响您继续参加研究的意愿时，您的医生将会及时通知您。</a:t>
            </a:r>
          </a:p>
        </p:txBody>
      </p:sp>
      <p:sp>
        <p:nvSpPr>
          <p:cNvPr id="104869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9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6"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0"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00" name=""/>
          <p:cNvSpPr/>
          <p:nvPr/>
        </p:nvSpPr>
        <p:spPr>
          <a:xfrm rot="0">
            <a:off x="611187" y="1081087"/>
            <a:ext cx="7318375" cy="609600"/>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DA1F28"/>
                </a:solidFill>
                <a:latin typeface="宋体" pitchFamily="2" charset="-122"/>
                <a:ea typeface="黑体" pitchFamily="49" charset="-122"/>
                <a:sym typeface="黑体" pitchFamily="49" charset="-122"/>
              </a:rPr>
              <a:t>获得并证明知情同意过程的文字描述（续</a:t>
            </a:r>
            <a:r>
              <a:rPr altLang="zh-CN" baseline="0" sz="2800" lang="en-US" u="none">
                <a:solidFill>
                  <a:srgbClr val="DA1F28"/>
                </a:solidFill>
                <a:latin typeface="宋体" pitchFamily="2" charset="-122"/>
                <a:ea typeface="黑体" pitchFamily="49" charset="-122"/>
                <a:sym typeface="黑体" pitchFamily="49" charset="-122"/>
              </a:rPr>
              <a:t>1</a:t>
            </a:r>
            <a:r>
              <a:rPr altLang="en-US" baseline="0" sz="2800" lang="zh-CN" u="none">
                <a:solidFill>
                  <a:srgbClr val="DA1F28"/>
                </a:solidFill>
                <a:latin typeface="宋体" pitchFamily="2" charset="-122"/>
                <a:ea typeface="黑体" pitchFamily="49" charset="-122"/>
                <a:sym typeface="黑体" pitchFamily="49" charset="-122"/>
              </a:rPr>
              <a:t>）</a:t>
            </a:r>
          </a:p>
        </p:txBody>
      </p:sp>
      <p:sp>
        <p:nvSpPr>
          <p:cNvPr id="104870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3.xml><?xml version="1.0" encoding="utf-8"?>
<p:sld xmlns:a="http://schemas.openxmlformats.org/drawingml/2006/main" xmlns:r="http://schemas.openxmlformats.org/officeDocument/2006/relationships" xmlns:p="http://schemas.openxmlformats.org/presentationml/2006/main" showMasterSp="1">
  <p:cSld>
    <p:spTree>
      <p:nvGrpSpPr>
        <p:cNvPr id="106" name=""/>
        <p:cNvGrpSpPr/>
        <p:nvPr/>
      </p:nvGrpSpPr>
      <p:grpSpPr>
        <a:xfrm rot="0">
          <a:off x="0" y="0"/>
          <a:ext cx="0" cy="0"/>
          <a:chOff x="0" y="0"/>
          <a:chExt cx="0" cy="0"/>
        </a:xfrm>
      </p:grpSpPr>
      <p:sp>
        <p:nvSpPr>
          <p:cNvPr id="1048702" name=""/>
          <p:cNvSpPr/>
          <p:nvPr>
            <p:ph sz="full" idx="0"/>
          </p:nvPr>
        </p:nvSpPr>
        <p:spPr>
          <a:xfrm rot="0">
            <a:off x="0" y="1916112"/>
            <a:ext cx="8964612" cy="3362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A50021"/>
                </a:solidFill>
                <a:latin typeface="黑体" pitchFamily="49" charset="-122"/>
                <a:ea typeface="黑体" pitchFamily="49" charset="-122"/>
                <a:sym typeface="黑体" pitchFamily="49" charset="-122"/>
              </a:rPr>
              <a:t>现在该做什么？</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是否参加本项研究由您自己决定。您可以和您的家人或者朋友讨论后再做出决定。</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在您做出参加研究的决定前，请尽可能向你的医生询问有关问题，直至您对本项研究完全理解。</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请您保留这份资料。</a:t>
            </a:r>
          </a:p>
        </p:txBody>
      </p:sp>
      <p:sp>
        <p:nvSpPr>
          <p:cNvPr id="104870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0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7"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1"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192" name=""/>
          <p:cNvPicPr>
            <a:picLocks/>
          </p:cNvPicPr>
          <p:nvPr/>
        </p:nvPicPr>
        <p:blipFill>
          <a:blip xmlns:r="http://schemas.openxmlformats.org/officeDocument/2006/relationships" r:embed="rId2"/>
          <a:srcRect l="0" t="0" r="0" b="0"/>
          <a:stretch>
            <a:fillRect/>
          </a:stretch>
        </p:blipFill>
        <p:spPr>
          <a:xfrm rot="0">
            <a:off x="2478087" y="5229225"/>
            <a:ext cx="5956300" cy="917575"/>
          </a:xfrm>
          <a:prstGeom prst="rect"/>
          <a:noFill/>
          <a:ln>
            <a:noFill/>
          </a:ln>
        </p:spPr>
      </p:pic>
      <p:sp>
        <p:nvSpPr>
          <p:cNvPr id="1048705"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06" name=""/>
          <p:cNvSpPr/>
          <p:nvPr/>
        </p:nvSpPr>
        <p:spPr>
          <a:xfrm rot="0">
            <a:off x="611187" y="1081087"/>
            <a:ext cx="7318375" cy="609600"/>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DA1F28"/>
                </a:solidFill>
                <a:latin typeface="宋体" pitchFamily="2" charset="-122"/>
                <a:ea typeface="黑体" pitchFamily="49" charset="-122"/>
                <a:sym typeface="黑体" pitchFamily="49" charset="-122"/>
              </a:rPr>
              <a:t>获得并证明知情同意过程的文字描述（续</a:t>
            </a:r>
            <a:r>
              <a:rPr altLang="zh-CN" baseline="0" sz="2800" lang="en-US" u="none">
                <a:solidFill>
                  <a:srgbClr val="DA1F28"/>
                </a:solidFill>
                <a:latin typeface="宋体" pitchFamily="2" charset="-122"/>
                <a:ea typeface="黑体" pitchFamily="49" charset="-122"/>
                <a:sym typeface="黑体" pitchFamily="49" charset="-122"/>
              </a:rPr>
              <a:t>2</a:t>
            </a:r>
            <a:r>
              <a:rPr altLang="en-US" baseline="0" sz="2800" lang="zh-CN" u="none">
                <a:solidFill>
                  <a:srgbClr val="DA1F28"/>
                </a:solidFill>
                <a:latin typeface="宋体" pitchFamily="2" charset="-122"/>
                <a:ea typeface="黑体" pitchFamily="49" charset="-122"/>
                <a:sym typeface="黑体" pitchFamily="49" charset="-122"/>
              </a:rPr>
              <a:t>）</a:t>
            </a:r>
          </a:p>
        </p:txBody>
      </p:sp>
    </p:spTree>
  </p:cSld>
  <p:clrMapOvr>
    <a:masterClrMapping/>
  </p:clrMapOvr>
  <p:transition spd="fast" advClick="1">
    <p:random/>
  </p:transition>
</p:sld>
</file>

<file path=ppt/slides/slide24.xml><?xml version="1.0" encoding="utf-8"?>
<p:sld xmlns:a="http://schemas.openxmlformats.org/drawingml/2006/main" xmlns:r="http://schemas.openxmlformats.org/officeDocument/2006/relationships" xmlns:p="http://schemas.openxmlformats.org/presentationml/2006/main" showMasterSp="1">
  <p:cSld>
    <p:spTree>
      <p:nvGrpSpPr>
        <p:cNvPr id="107" name=""/>
        <p:cNvGrpSpPr/>
        <p:nvPr/>
      </p:nvGrpSpPr>
      <p:grpSpPr>
        <a:xfrm rot="0">
          <a:off x="0" y="0"/>
          <a:ext cx="0" cy="0"/>
          <a:chOff x="0" y="0"/>
          <a:chExt cx="0" cy="0"/>
        </a:xfrm>
      </p:grpSpPr>
      <p:sp>
        <p:nvSpPr>
          <p:cNvPr id="1048707" name=""/>
          <p:cNvSpPr/>
          <p:nvPr>
            <p:ph sz="full" idx="1"/>
          </p:nvPr>
        </p:nvSpPr>
        <p:spPr>
          <a:xfrm rot="0">
            <a:off x="539750" y="1916112"/>
            <a:ext cx="8458200" cy="50292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本次研究的目的是什么？</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这次研究的程序是什么？</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如果我参加这次试验我面临的风险、副作用是什么？</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我从这次研究中有哪些受益？</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如果我不参加这些研究，我有哪些其他可供选择的选项？</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我能否退出研究或研究人员能否决定中止我参加这次研究？</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FF0000"/>
                </a:solidFill>
                <a:latin typeface="宋体" pitchFamily="2" charset="-122"/>
                <a:ea typeface="黑体" pitchFamily="49" charset="-122"/>
                <a:sym typeface="黑体" pitchFamily="49" charset="-122"/>
              </a:rPr>
              <a:t>参加这次试验是否要我付钱？</a:t>
            </a:r>
            <a:r>
              <a:rPr altLang="en-US" baseline="0" sz="2400" lang="zh-CN" u="none">
                <a:solidFill>
                  <a:srgbClr val="000000"/>
                </a:solidFill>
                <a:latin typeface="宋体" pitchFamily="2" charset="-122"/>
                <a:ea typeface="黑体" pitchFamily="49" charset="-122"/>
                <a:sym typeface="黑体" pitchFamily="49" charset="-122"/>
              </a:rPr>
              <a:t>谁支付这次研究的费用？</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我个人的信息仍然是隐私吗？</a:t>
            </a:r>
          </a:p>
          <a:p>
            <a:pPr algn="l" eaLnBrk="1" fontAlgn="base" hangingPunct="1" indent="-982662" latinLnBrk="1" lvl="0" marL="365125">
              <a:lnSpc>
                <a:spcPct val="110000"/>
              </a:lnSpc>
              <a:spcBef>
                <a:spcPts val="400"/>
              </a:spcBef>
              <a:spcAft>
                <a:spcPct val="0"/>
              </a:spcAft>
              <a:buClr>
                <a:srgbClr val="2DA2BF"/>
              </a:buClr>
              <a:buSzPct val="68000"/>
              <a:buFont typeface="Wingdings 3" pitchFamily="18" charset="2"/>
              <a:buChar char=""/>
            </a:pPr>
            <a:r>
              <a:rPr altLang="en-US" baseline="0" sz="2400" lang="zh-CN" u="none">
                <a:solidFill>
                  <a:srgbClr val="000000"/>
                </a:solidFill>
                <a:latin typeface="宋体" pitchFamily="2" charset="-122"/>
                <a:ea typeface="黑体" pitchFamily="49" charset="-122"/>
                <a:sym typeface="黑体" pitchFamily="49" charset="-122"/>
              </a:rPr>
              <a:t>如果我有问题，我找谁？</a:t>
            </a:r>
          </a:p>
        </p:txBody>
      </p:sp>
      <p:sp>
        <p:nvSpPr>
          <p:cNvPr id="104870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0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8"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3"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1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11" name=""/>
          <p:cNvSpPr/>
          <p:nvPr/>
        </p:nvSpPr>
        <p:spPr>
          <a:xfrm rot="0">
            <a:off x="611187" y="1081087"/>
            <a:ext cx="7318375" cy="609600"/>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DA1F28"/>
                </a:solidFill>
                <a:latin typeface="宋体" pitchFamily="2" charset="-122"/>
                <a:ea typeface="黑体" pitchFamily="49" charset="-122"/>
                <a:sym typeface="黑体" pitchFamily="49" charset="-122"/>
              </a:rPr>
              <a:t>获得并证明知情同意过程的文字描述（续</a:t>
            </a:r>
            <a:r>
              <a:rPr altLang="zh-CN" baseline="0" sz="2800" lang="en-US" u="none">
                <a:solidFill>
                  <a:srgbClr val="DA1F28"/>
                </a:solidFill>
                <a:latin typeface="宋体" pitchFamily="2" charset="-122"/>
                <a:ea typeface="黑体" pitchFamily="49" charset="-122"/>
                <a:sym typeface="黑体" pitchFamily="49" charset="-122"/>
              </a:rPr>
              <a:t>3</a:t>
            </a:r>
            <a:r>
              <a:rPr altLang="en-US" baseline="0" sz="2800" lang="zh-CN" u="none">
                <a:solidFill>
                  <a:srgbClr val="DA1F28"/>
                </a:solidFill>
                <a:latin typeface="宋体" pitchFamily="2" charset="-122"/>
                <a:ea typeface="黑体" pitchFamily="49" charset="-122"/>
                <a:sym typeface="黑体" pitchFamily="49" charset="-122"/>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1">
  <p:cSld>
    <p:spTree>
      <p:nvGrpSpPr>
        <p:cNvPr id="108" name=""/>
        <p:cNvGrpSpPr/>
        <p:nvPr/>
      </p:nvGrpSpPr>
      <p:grpSpPr>
        <a:xfrm rot="0">
          <a:off x="0" y="0"/>
          <a:ext cx="0" cy="0"/>
          <a:chOff x="0" y="0"/>
          <a:chExt cx="0" cy="0"/>
        </a:xfrm>
      </p:grpSpPr>
      <p:sp>
        <p:nvSpPr>
          <p:cNvPr id="1048712" name=""/>
          <p:cNvSpPr/>
          <p:nvPr>
            <p:ph sz="full" idx="0"/>
          </p:nvPr>
        </p:nvSpPr>
        <p:spPr>
          <a:xfrm rot="0">
            <a:off x="-1587" y="1916112"/>
            <a:ext cx="8755062" cy="40338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200" lang="zh-CN" u="none">
                <a:solidFill>
                  <a:srgbClr val="A50021"/>
                </a:solidFill>
                <a:latin typeface="黑体" pitchFamily="49" charset="-122"/>
                <a:ea typeface="黑体" pitchFamily="49" charset="-122"/>
                <a:sym typeface="黑体" pitchFamily="49" charset="-122"/>
              </a:rPr>
              <a:t>受试者同意声明</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200" lang="zh-CN" u="none">
                <a:solidFill>
                  <a:srgbClr val="000000"/>
                </a:solidFill>
                <a:latin typeface="黑体" pitchFamily="49" charset="-122"/>
                <a:ea typeface="黑体" pitchFamily="49" charset="-122"/>
                <a:sym typeface="黑体" pitchFamily="49" charset="-122"/>
              </a:rPr>
              <a:t>我已经阅读了上述有关本研究的介绍，而且有机会就此项研究与医生讨论并提出问题。我提出的所有问题都得到了满意的答复。</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200" lang="zh-CN" u="none">
                <a:solidFill>
                  <a:srgbClr val="000000"/>
                </a:solidFill>
                <a:latin typeface="宋体" pitchFamily="2" charset="-122"/>
                <a:ea typeface="黑体" pitchFamily="49" charset="-122"/>
                <a:sym typeface="黑体" pitchFamily="49" charset="-122"/>
              </a:rPr>
              <a:t>我知道参加本研究可能产生的风险和受益。我知晓参加研究是自愿的，我确认已有充足时间对此进行考虑，而且明白：我可以随时向医生咨询更多的信息。</a:t>
            </a:r>
          </a:p>
          <a:p>
            <a:pPr algn="l" fontAlgn="base" indent="-228600" lvl="3" marL="1143000">
              <a:lnSpc>
                <a:spcPct val="120000"/>
              </a:lnSpc>
              <a:spcBef>
                <a:spcPts val="350"/>
              </a:spcBef>
              <a:spcAft>
                <a:spcPct val="0"/>
              </a:spcAft>
              <a:buClr>
                <a:srgbClr val="DA1F28"/>
              </a:buClr>
              <a:buSzPct val="100000"/>
              <a:buFont typeface="Wingdings" pitchFamily="2" charset="2"/>
              <a:buChar char="Ø"/>
            </a:pPr>
            <a:r>
              <a:rPr altLang="en-US" baseline="0" sz="2200" lang="zh-CN" u="none">
                <a:solidFill>
                  <a:srgbClr val="000000"/>
                </a:solidFill>
                <a:latin typeface="宋体" pitchFamily="2" charset="-122"/>
                <a:ea typeface="黑体" pitchFamily="49" charset="-122"/>
                <a:sym typeface="黑体" pitchFamily="49" charset="-122"/>
              </a:rPr>
              <a:t>我将获得一份经过签名并注明日期的知情同意书副本。</a:t>
            </a:r>
          </a:p>
          <a:p>
            <a:pPr algn="l" fontAlgn="base" indent="-228600" lvl="3" marL="1143000">
              <a:lnSpc>
                <a:spcPct val="120000"/>
              </a:lnSpc>
              <a:spcBef>
                <a:spcPts val="350"/>
              </a:spcBef>
              <a:spcAft>
                <a:spcPct val="0"/>
              </a:spcAft>
              <a:buClr>
                <a:srgbClr val="DA1F28"/>
              </a:buClr>
              <a:buSzPct val="100000"/>
              <a:buFont typeface="Wingdings" pitchFamily="2" charset="2"/>
              <a:buChar char="Ø"/>
            </a:pPr>
            <a:r>
              <a:rPr altLang="en-US" baseline="0" sz="2200" lang="zh-CN" u="none">
                <a:solidFill>
                  <a:srgbClr val="000000"/>
                </a:solidFill>
                <a:latin typeface="宋体" pitchFamily="2" charset="-122"/>
                <a:ea typeface="黑体" pitchFamily="49" charset="-122"/>
                <a:sym typeface="黑体" pitchFamily="49" charset="-122"/>
              </a:rPr>
              <a:t>最后，我决定同意参加本项研究。</a:t>
            </a:r>
          </a:p>
        </p:txBody>
      </p:sp>
      <p:sp>
        <p:nvSpPr>
          <p:cNvPr id="104871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1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49"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4"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15"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16" name=""/>
          <p:cNvSpPr/>
          <p:nvPr/>
        </p:nvSpPr>
        <p:spPr>
          <a:xfrm rot="0">
            <a:off x="611187" y="1081087"/>
            <a:ext cx="7318375" cy="609600"/>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1" marL="390525">
              <a:lnSpc>
                <a:spcPct val="120000"/>
              </a:lnSpc>
              <a:spcBef>
                <a:spcPct val="0"/>
              </a:spcBef>
              <a:spcAft>
                <a:spcPct val="0"/>
              </a:spcAft>
              <a:buClr>
                <a:srgbClr val="2DA2BF"/>
              </a:buClr>
              <a:buSzPct val="100000"/>
              <a:buFontTx/>
              <a:buNone/>
            </a:pPr>
            <a:r>
              <a:rPr altLang="en-US" baseline="0" sz="2800" lang="zh-CN" u="none">
                <a:solidFill>
                  <a:srgbClr val="DA1F28"/>
                </a:solidFill>
                <a:latin typeface="宋体" pitchFamily="2" charset="-122"/>
                <a:ea typeface="黑体" pitchFamily="49" charset="-122"/>
                <a:sym typeface="黑体" pitchFamily="49" charset="-122"/>
              </a:rPr>
              <a:t>获得并证明知情同意过程的文字描述（续</a:t>
            </a:r>
            <a:r>
              <a:rPr altLang="zh-CN" baseline="0" sz="2800" lang="en-US" u="none">
                <a:solidFill>
                  <a:srgbClr val="DA1F28"/>
                </a:solidFill>
                <a:latin typeface="宋体" pitchFamily="2" charset="-122"/>
                <a:ea typeface="黑体" pitchFamily="49" charset="-122"/>
                <a:sym typeface="黑体" pitchFamily="49" charset="-122"/>
              </a:rPr>
              <a:t>4</a:t>
            </a:r>
            <a:r>
              <a:rPr altLang="en-US" baseline="0" sz="2800" lang="zh-CN" u="none">
                <a:solidFill>
                  <a:srgbClr val="DA1F28"/>
                </a:solidFill>
                <a:latin typeface="宋体" pitchFamily="2" charset="-122"/>
                <a:ea typeface="黑体" pitchFamily="49" charset="-122"/>
                <a:sym typeface="黑体" pitchFamily="49" charset="-122"/>
              </a:rPr>
              <a:t>）</a:t>
            </a:r>
          </a:p>
        </p:txBody>
      </p:sp>
    </p:spTree>
  </p:cSld>
  <p:clrMapOvr>
    <a:masterClrMapping/>
  </p:clrMapOvr>
  <p:transition spd="fast" advClick="1">
    <p:random/>
  </p:transition>
</p:sld>
</file>

<file path=ppt/slides/slide26.xml><?xml version="1.0" encoding="utf-8"?>
<p:sld xmlns:a="http://schemas.openxmlformats.org/drawingml/2006/main" xmlns:r="http://schemas.openxmlformats.org/officeDocument/2006/relationships" xmlns:p="http://schemas.openxmlformats.org/presentationml/2006/main" showMasterSp="1">
  <p:cSld>
    <p:spTree>
      <p:nvGrpSpPr>
        <p:cNvPr id="109" name=""/>
        <p:cNvGrpSpPr/>
        <p:nvPr/>
      </p:nvGrpSpPr>
      <p:grpSpPr>
        <a:xfrm rot="0">
          <a:off x="0" y="0"/>
          <a:ext cx="0" cy="0"/>
          <a:chOff x="0" y="0"/>
          <a:chExt cx="0" cy="0"/>
        </a:xfrm>
      </p:grpSpPr>
      <p:sp>
        <p:nvSpPr>
          <p:cNvPr id="1048717" name=""/>
          <p:cNvSpPr/>
          <p:nvPr>
            <p:ph sz="full" idx="4294967295"/>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招募受试者</a:t>
            </a:r>
            <a:r>
              <a:rPr altLang="zh-CN" baseline="0" sz="22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涉及弱势群体的研究</a:t>
            </a:r>
          </a:p>
        </p:txBody>
      </p:sp>
      <p:sp>
        <p:nvSpPr>
          <p:cNvPr id="104871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1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0"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5"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20" name=""/>
          <p:cNvSpPr/>
          <p:nvPr/>
        </p:nvSpPr>
        <p:spPr>
          <a:xfrm rot="0">
            <a:off x="334962" y="981075"/>
            <a:ext cx="7404100"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临床研究主要伦理问题的审查：</a:t>
            </a:r>
          </a:p>
        </p:txBody>
      </p:sp>
      <p:sp>
        <p:nvSpPr>
          <p:cNvPr id="104872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timing/>
</p:sld>
</file>

<file path=ppt/slides/slide27.xml><?xml version="1.0" encoding="utf-8"?>
<p:sld xmlns:a="http://schemas.openxmlformats.org/drawingml/2006/main" xmlns:r="http://schemas.openxmlformats.org/officeDocument/2006/relationships" xmlns:p="http://schemas.openxmlformats.org/presentationml/2006/main" showMasterSp="1">
  <p:cSld>
    <p:spTree>
      <p:nvGrpSpPr>
        <p:cNvPr id="110" name=""/>
        <p:cNvGrpSpPr/>
        <p:nvPr/>
      </p:nvGrpSpPr>
      <p:grpSpPr>
        <a:xfrm rot="0">
          <a:off x="0" y="0"/>
          <a:ext cx="0" cy="0"/>
          <a:chOff x="0" y="0"/>
          <a:chExt cx="0" cy="0"/>
        </a:xfrm>
      </p:grpSpPr>
      <p:sp>
        <p:nvSpPr>
          <p:cNvPr id="1048722" name=""/>
          <p:cNvSpPr/>
          <p:nvPr>
            <p:ph sz="full" idx="0"/>
          </p:nvPr>
        </p:nvSpPr>
        <p:spPr>
          <a:xfrm rot="0">
            <a:off x="-6350" y="1268412"/>
            <a:ext cx="8963025" cy="38893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20000"/>
              </a:lnSpc>
              <a:spcBef>
                <a:spcPts val="400"/>
              </a:spcBef>
              <a:spcAft>
                <a:spcPct val="0"/>
              </a:spcAft>
              <a:buClr>
                <a:srgbClr val="2DA2BF"/>
              </a:buClr>
              <a:buSzPct val="68000"/>
              <a:buFontTx/>
              <a:buNone/>
            </a:pPr>
            <a:r>
              <a:rPr altLang="zh-CN" baseline="0" b="1" sz="3200" lang="en-US" u="none">
                <a:solidFill>
                  <a:srgbClr val="CC0000"/>
                </a:solidFill>
                <a:latin typeface="Lucida Sans Unicode" pitchFamily="34" charset="0"/>
                <a:ea typeface="华文行楷" pitchFamily="2" charset="-122"/>
                <a:sym typeface="黑体" pitchFamily="49" charset="-122"/>
              </a:rPr>
              <a:t>   3. </a:t>
            </a:r>
            <a:r>
              <a:rPr altLang="en-US" baseline="0" b="1" sz="3200" lang="zh-CN" u="none">
                <a:solidFill>
                  <a:srgbClr val="CC0000"/>
                </a:solidFill>
                <a:latin typeface="Lucida Sans Unicode" pitchFamily="34" charset="0"/>
                <a:ea typeface="华文行楷" pitchFamily="2" charset="-122"/>
                <a:sym typeface="黑体" pitchFamily="49" charset="-122"/>
              </a:rPr>
              <a:t>风险与受益</a:t>
            </a:r>
          </a:p>
          <a:p>
            <a:pPr algn="l" eaLnBrk="1" fontAlgn="base" hangingPunct="1" indent="-234315" latinLnBrk="1" lvl="1" marL="390525">
              <a:lnSpc>
                <a:spcPct val="120000"/>
              </a:lnSpc>
              <a:spcBef>
                <a:spcPts val="325"/>
              </a:spcBef>
              <a:spcAft>
                <a:spcPct val="0"/>
              </a:spcAft>
              <a:buClr>
                <a:srgbClr val="2DA2BF"/>
              </a:buClr>
              <a:buSzPct val="100000"/>
              <a:buFontTx/>
              <a:buNone/>
            </a:pPr>
            <a:r>
              <a:rPr altLang="en-US" baseline="0" sz="2400" lang="zh-CN" u="none">
                <a:solidFill>
                  <a:srgbClr val="DA1F28"/>
                </a:solidFill>
                <a:latin typeface="Lucida Sans Unicode" pitchFamily="34" charset="0"/>
                <a:ea typeface="黑体" pitchFamily="49" charset="-122"/>
                <a:sym typeface="黑体" pitchFamily="49" charset="-122"/>
              </a:rPr>
              <a:t>   原则：</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力求使受试者最大程度受益和尽可能避免伤害；</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应权衡对受试者和公众健康预期的受益及风险，预期的受益应</a:t>
            </a:r>
            <a:r>
              <a:rPr altLang="en-US" baseline="0" sz="2400" lang="zh-CN" u="none">
                <a:solidFill>
                  <a:srgbClr val="FF0000"/>
                </a:solidFill>
                <a:latin typeface="黑体" pitchFamily="49" charset="-122"/>
                <a:ea typeface="黑体" pitchFamily="49" charset="-122"/>
                <a:sym typeface="黑体" pitchFamily="49" charset="-122"/>
              </a:rPr>
              <a:t>超过</a:t>
            </a:r>
            <a:r>
              <a:rPr altLang="zh-CN" baseline="0" sz="2400" lang="en-US" u="none">
                <a:solidFill>
                  <a:srgbClr val="000000"/>
                </a:solidFill>
                <a:latin typeface="黑体" pitchFamily="49" charset="-122"/>
                <a:ea typeface="黑体" pitchFamily="49" charset="-122"/>
                <a:sym typeface="黑体" pitchFamily="49" charset="-122"/>
              </a:rPr>
              <a:t>可能出现的损害；</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b="1" sz="2400" lang="zh-CN" u="sng">
                <a:solidFill>
                  <a:srgbClr val="DA1F28"/>
                </a:solidFill>
                <a:latin typeface="黑体" pitchFamily="49" charset="-122"/>
                <a:ea typeface="黑体" pitchFamily="49" charset="-122"/>
                <a:sym typeface="黑体" pitchFamily="49" charset="-122"/>
              </a:rPr>
              <a:t>当科学研究、社会利益与受试者利益冲突时，受试者利益绝对优先</a:t>
            </a:r>
            <a:r>
              <a:rPr altLang="en-US" baseline="0" b="1" sz="2400" lang="zh-CN" u="sng">
                <a:solidFill>
                  <a:srgbClr val="DA1F28"/>
                </a:solidFill>
                <a:latin typeface="Arial" pitchFamily="0" charset="0"/>
                <a:ea typeface="宋体" pitchFamily="2" charset="-122"/>
                <a:sym typeface="黑体" pitchFamily="49" charset="-122"/>
              </a:rPr>
              <a:t>。</a:t>
            </a:r>
          </a:p>
          <a:p>
            <a:pPr algn="l" fontAlgn="base" indent="-228600" lvl="2" marL="857250">
              <a:lnSpc>
                <a:spcPct val="120000"/>
              </a:lnSpc>
              <a:spcBef>
                <a:spcPts val="350"/>
              </a:spcBef>
              <a:spcAft>
                <a:spcPct val="0"/>
              </a:spcAft>
              <a:buClr>
                <a:srgbClr val="DA1F28"/>
              </a:buClr>
              <a:buSzPct val="100000"/>
              <a:buFont typeface="Wingdings 2" pitchFamily="18" charset="2"/>
              <a:buChar char=""/>
            </a:pPr>
            <a:endParaRPr altLang="en-US" baseline="0" b="1" sz="2000" lang="zh-CN" u="sng">
              <a:solidFill>
                <a:srgbClr val="DA1F28"/>
              </a:solidFill>
              <a:latin typeface="黑体" pitchFamily="49" charset="-122"/>
              <a:ea typeface="黑体" pitchFamily="49" charset="-122"/>
              <a:sym typeface="黑体" pitchFamily="49" charset="-122"/>
            </a:endParaRPr>
          </a:p>
        </p:txBody>
      </p:sp>
      <p:sp>
        <p:nvSpPr>
          <p:cNvPr id="104872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2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1"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6"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25"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8.xml><?xml version="1.0" encoding="utf-8"?>
<p:sld xmlns:a="http://schemas.openxmlformats.org/drawingml/2006/main" xmlns:r="http://schemas.openxmlformats.org/officeDocument/2006/relationships" xmlns:p="http://schemas.openxmlformats.org/presentationml/2006/main" showMasterSp="1">
  <p:cSld>
    <p:spTree>
      <p:nvGrpSpPr>
        <p:cNvPr id="111" name=""/>
        <p:cNvGrpSpPr/>
        <p:nvPr/>
      </p:nvGrpSpPr>
      <p:grpSpPr>
        <a:xfrm rot="0">
          <a:off x="0" y="0"/>
          <a:ext cx="0" cy="0"/>
          <a:chOff x="0" y="0"/>
          <a:chExt cx="0" cy="0"/>
        </a:xfrm>
      </p:grpSpPr>
      <p:sp>
        <p:nvSpPr>
          <p:cNvPr id="1048726" name=""/>
          <p:cNvSpPr/>
          <p:nvPr>
            <p:ph sz="full" idx="0"/>
          </p:nvPr>
        </p:nvSpPr>
        <p:spPr>
          <a:xfrm rot="0">
            <a:off x="33337" y="1225550"/>
            <a:ext cx="8720138" cy="40036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1" marL="619125">
              <a:lnSpc>
                <a:spcPct val="130000"/>
              </a:lnSpc>
              <a:spcBef>
                <a:spcPts val="325"/>
              </a:spcBef>
              <a:spcAft>
                <a:spcPct val="0"/>
              </a:spcAft>
              <a:buClr>
                <a:srgbClr val="2DA2BF"/>
              </a:buClr>
              <a:buSzPct val="100000"/>
              <a:buFont typeface="Verdana" pitchFamily="34" charset="0"/>
              <a:buChar char="◦"/>
            </a:pPr>
            <a:r>
              <a:rPr altLang="en-US" baseline="0" sz="2800" lang="zh-CN" u="none">
                <a:solidFill>
                  <a:srgbClr val="A50021"/>
                </a:solidFill>
                <a:latin typeface="Lucida Sans Unicode" pitchFamily="34" charset="0"/>
                <a:ea typeface="黑体" pitchFamily="49" charset="-122"/>
                <a:sym typeface="黑体" pitchFamily="49" charset="-122"/>
              </a:rPr>
              <a:t>风险与受益伦理审查：</a:t>
            </a:r>
            <a:r>
              <a:rPr altLang="zh-CN" baseline="0" sz="2800" lang="en-US" u="none">
                <a:solidFill>
                  <a:srgbClr val="DA1F28"/>
                </a:solidFill>
                <a:latin typeface="Lucida Sans Unicode" pitchFamily="34" charset="0"/>
                <a:ea typeface="黑体" pitchFamily="49" charset="-122"/>
                <a:sym typeface="黑体" pitchFamily="49" charset="-122"/>
              </a:rPr>
              <a:t>1</a:t>
            </a:r>
            <a:r>
              <a:rPr altLang="en-US" baseline="0" sz="2800" lang="zh-CN" u="none">
                <a:solidFill>
                  <a:srgbClr val="DA1F28"/>
                </a:solidFill>
                <a:latin typeface="Lucida Sans Unicode" pitchFamily="34" charset="0"/>
                <a:ea typeface="黑体" pitchFamily="49" charset="-122"/>
                <a:sym typeface="黑体" pitchFamily="49" charset="-122"/>
              </a:rPr>
              <a:t>）</a:t>
            </a:r>
            <a:r>
              <a:rPr altLang="zh-CN" baseline="0" sz="2800" lang="en-US" u="none">
                <a:solidFill>
                  <a:srgbClr val="DA1F28"/>
                </a:solidFill>
                <a:latin typeface="黑体" pitchFamily="49" charset="-122"/>
                <a:ea typeface="黑体" pitchFamily="49" charset="-122"/>
                <a:sym typeface="黑体" pitchFamily="49" charset="-122"/>
              </a:rPr>
              <a:t> </a:t>
            </a:r>
            <a:r>
              <a:rPr altLang="en-US" baseline="0" sz="2800" lang="zh-CN" u="none">
                <a:solidFill>
                  <a:srgbClr val="DA1F28"/>
                </a:solidFill>
                <a:latin typeface="黑体" pitchFamily="49" charset="-122"/>
                <a:ea typeface="黑体" pitchFamily="49" charset="-122"/>
                <a:sym typeface="黑体" pitchFamily="49" charset="-122"/>
              </a:rPr>
              <a:t>风险的鉴别与评估</a:t>
            </a:r>
          </a:p>
          <a:p>
            <a:pPr algn="l" fontAlgn="base" indent="-228600" lvl="1" marL="619125">
              <a:lnSpc>
                <a:spcPct val="130000"/>
              </a:lnSpc>
              <a:spcBef>
                <a:spcPts val="325"/>
              </a:spcBef>
              <a:spcAft>
                <a:spcPct val="0"/>
              </a:spcAft>
              <a:buClr>
                <a:srgbClr val="2DA2BF"/>
              </a:buClr>
              <a:buSzPct val="100000"/>
              <a:buFont typeface="Verdana" pitchFamily="34" charset="0"/>
              <a:buChar char="◦"/>
            </a:pPr>
            <a:endParaRPr altLang="zh-CN" baseline="0" sz="1200" lang="en-US" u="none">
              <a:solidFill>
                <a:srgbClr val="DA1F28"/>
              </a:solidFill>
              <a:latin typeface="Lucida Sans Unicode" pitchFamily="34" charset="0"/>
              <a:ea typeface="黑体" pitchFamily="49" charset="-122"/>
              <a:sym typeface="黑体" pitchFamily="49" charset="-122"/>
            </a:endParaRPr>
          </a:p>
          <a:p>
            <a:pPr algn="l" fontAlgn="base" indent="-228600" lvl="4" marL="1371600">
              <a:lnSpc>
                <a:spcPct val="13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试验风险：由试验行为造成的</a:t>
            </a:r>
          </a:p>
          <a:p>
            <a:pPr algn="l" fontAlgn="base" indent="-228600" lvl="4" marL="1371600">
              <a:lnSpc>
                <a:spcPct val="13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治疗风险：即使不参加临床试验也将承受的风险</a:t>
            </a:r>
          </a:p>
          <a:p>
            <a:pPr algn="l" eaLnBrk="1" fontAlgn="base" hangingPunct="1" indent="-228600" latinLnBrk="1" lvl="4" marL="1371600">
              <a:lnSpc>
                <a:spcPct val="130000"/>
              </a:lnSpc>
              <a:spcBef>
                <a:spcPts val="350"/>
              </a:spcBef>
              <a:spcAft>
                <a:spcPct val="0"/>
              </a:spcAft>
              <a:buClr>
                <a:srgbClr val="DA1F28"/>
              </a:buClr>
              <a:buSzPct val="100000"/>
              <a:buFontTx/>
              <a:buNone/>
            </a:pPr>
            <a:r>
              <a:rPr altLang="zh-CN" baseline="0" sz="2400" lang="en-US" u="none">
                <a:solidFill>
                  <a:srgbClr val="000000"/>
                </a:solidFill>
                <a:latin typeface="黑体" pitchFamily="49" charset="-122"/>
                <a:ea typeface="黑体" pitchFamily="49" charset="-122"/>
                <a:sym typeface="黑体" pitchFamily="49" charset="-122"/>
              </a:rPr>
              <a:t>    </a:t>
            </a:r>
            <a:r>
              <a:rPr altLang="en-US" baseline="0" sz="2400" lang="zh-CN" u="none">
                <a:solidFill>
                  <a:srgbClr val="000000"/>
                </a:solidFill>
                <a:latin typeface="黑体" pitchFamily="49" charset="-122"/>
                <a:ea typeface="黑体" pitchFamily="49" charset="-122"/>
                <a:sym typeface="黑体" pitchFamily="49" charset="-122"/>
              </a:rPr>
              <a:t>案例</a:t>
            </a:r>
            <a:r>
              <a:rPr altLang="zh-CN" baseline="0" sz="2400" lang="en-US" u="none">
                <a:solidFill>
                  <a:srgbClr val="000000"/>
                </a:solidFill>
                <a:latin typeface="黑体" pitchFamily="49" charset="-122"/>
                <a:ea typeface="黑体" pitchFamily="49" charset="-122"/>
                <a:sym typeface="黑体" pitchFamily="49" charset="-122"/>
              </a:rPr>
              <a:t>6</a:t>
            </a:r>
            <a:r>
              <a:rPr altLang="en-US" baseline="0" sz="2400" lang="zh-CN" u="none">
                <a:solidFill>
                  <a:srgbClr val="000000"/>
                </a:solidFill>
                <a:latin typeface="黑体" pitchFamily="49" charset="-122"/>
                <a:ea typeface="黑体" pitchFamily="49" charset="-122"/>
                <a:sym typeface="黑体" pitchFamily="49" charset="-122"/>
              </a:rPr>
              <a:t>：研究癫痫脑手术后对记忆的影响，脑手术为缓解癫痫症状属治疗风险，记忆测试属试验干预措施，伦理审查将只考虑记忆测试造成的风险。</a:t>
            </a:r>
          </a:p>
        </p:txBody>
      </p:sp>
      <p:sp>
        <p:nvSpPr>
          <p:cNvPr id="104872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2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2"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198" name=""/>
          <p:cNvPicPr>
            <a:picLocks/>
          </p:cNvPicPr>
          <p:nvPr/>
        </p:nvPicPr>
        <p:blipFill>
          <a:blip xmlns:r="http://schemas.openxmlformats.org/officeDocument/2006/relationships" r:embed="rId2"/>
          <a:srcRect l="0" t="0" r="0" b="0"/>
          <a:stretch>
            <a:fillRect/>
          </a:stretch>
        </p:blipFill>
        <p:spPr>
          <a:xfrm rot="0">
            <a:off x="2478087" y="5229225"/>
            <a:ext cx="5956300" cy="917575"/>
          </a:xfrm>
          <a:prstGeom prst="rect"/>
          <a:noFill/>
          <a:ln>
            <a:noFill/>
          </a:ln>
        </p:spPr>
      </p:pic>
      <p:sp>
        <p:nvSpPr>
          <p:cNvPr id="104872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29.xml><?xml version="1.0" encoding="utf-8"?>
<p:sld xmlns:a="http://schemas.openxmlformats.org/drawingml/2006/main" xmlns:r="http://schemas.openxmlformats.org/officeDocument/2006/relationships" xmlns:p="http://schemas.openxmlformats.org/presentationml/2006/main" showMasterSp="1">
  <p:cSld>
    <p:spTree>
      <p:nvGrpSpPr>
        <p:cNvPr id="112" name=""/>
        <p:cNvGrpSpPr/>
        <p:nvPr/>
      </p:nvGrpSpPr>
      <p:grpSpPr>
        <a:xfrm rot="0">
          <a:off x="0" y="0"/>
          <a:ext cx="0" cy="0"/>
          <a:chOff x="0" y="0"/>
          <a:chExt cx="0" cy="0"/>
        </a:xfrm>
      </p:grpSpPr>
      <p:sp>
        <p:nvSpPr>
          <p:cNvPr id="1048730"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31"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3"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99"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32"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pic>
        <p:nvPicPr>
          <p:cNvPr id="2097200" name=""/>
          <p:cNvPicPr>
            <a:picLocks/>
          </p:cNvPicPr>
          <p:nvPr/>
        </p:nvPicPr>
        <p:blipFill>
          <a:blip xmlns:r="http://schemas.openxmlformats.org/officeDocument/2006/relationships" r:embed="rId2"/>
          <a:srcRect l="0" t="0" r="0" b="0"/>
          <a:stretch>
            <a:fillRect/>
          </a:stretch>
        </p:blipFill>
        <p:spPr>
          <a:xfrm rot="0">
            <a:off x="1714500" y="1714500"/>
            <a:ext cx="5262562" cy="4548187"/>
          </a:xfrm>
          <a:prstGeom prst="rect"/>
          <a:noFill/>
          <a:ln>
            <a:noFill/>
          </a:ln>
        </p:spPr>
      </p:pic>
      <p:pic>
        <p:nvPicPr>
          <p:cNvPr id="2097201" name=""/>
          <p:cNvPicPr>
            <a:picLocks/>
          </p:cNvPicPr>
          <p:nvPr/>
        </p:nvPicPr>
        <p:blipFill>
          <a:blip xmlns:r="http://schemas.openxmlformats.org/officeDocument/2006/relationships" r:embed="rId3"/>
          <a:srcRect l="0" t="0" r="0" b="0"/>
          <a:stretch>
            <a:fillRect/>
          </a:stretch>
        </p:blipFill>
        <p:spPr>
          <a:xfrm rot="0">
            <a:off x="1577975" y="1109662"/>
            <a:ext cx="5399087" cy="1390650"/>
          </a:xfrm>
          <a:prstGeom prst="rect"/>
          <a:noFill/>
          <a:ln>
            <a:noFill/>
          </a:ln>
        </p:spPr>
      </p:pic>
    </p:spTree>
  </p:cSld>
  <p:clrMapOvr>
    <a:masterClrMapping/>
  </p:clrMapOvr>
  <p:transition spd="fast" advClick="1">
    <p:random/>
  </p:transition>
</p:sld>
</file>

<file path=ppt/slides/slide3.xml><?xml version="1.0" encoding="utf-8"?>
<p:sld xmlns:a="http://schemas.openxmlformats.org/drawingml/2006/main" xmlns:r="http://schemas.openxmlformats.org/officeDocument/2006/relationships" xmlns:p="http://schemas.openxmlformats.org/presentationml/2006/main" showMasterSp="1">
  <p:cSld>
    <p:spTree>
      <p:nvGrpSpPr>
        <p:cNvPr id="93" name=""/>
        <p:cNvGrpSpPr/>
        <p:nvPr/>
      </p:nvGrpSpPr>
      <p:grpSpPr>
        <a:xfrm rot="0">
          <a:off x="0" y="0"/>
          <a:ext cx="0" cy="0"/>
          <a:chOff x="0" y="0"/>
          <a:chExt cx="0" cy="0"/>
        </a:xfrm>
      </p:grpSpPr>
      <p:sp>
        <p:nvSpPr>
          <p:cNvPr id="1048636" name=""/>
          <p:cNvSpPr/>
          <p:nvPr/>
        </p:nvSpPr>
        <p:spPr>
          <a:xfrm rot="0">
            <a:off x="684212" y="2349500"/>
            <a:ext cx="4608512" cy="4238244"/>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just" fontAlgn="base" indent="0" latinLnBrk="1" lvl="0" marL="0">
              <a:lnSpc>
                <a:spcPct val="113000"/>
              </a:lnSpc>
              <a:spcBef>
                <a:spcPct val="15000"/>
              </a:spcBef>
              <a:spcAft>
                <a:spcPct val="0"/>
              </a:spcAft>
              <a:buClr>
                <a:srgbClr val="2DA2BF"/>
              </a:buClr>
              <a:buSzPct val="100000"/>
              <a:buFontTx/>
              <a:buNone/>
            </a:pPr>
            <a:r>
              <a:rPr altLang="en-US" baseline="30000" sz="3200" lang="zh-CN" u="none">
                <a:solidFill>
                  <a:srgbClr val="000000"/>
                </a:solidFill>
                <a:latin typeface="黑体" pitchFamily="49" charset="-122"/>
                <a:ea typeface="黑体" pitchFamily="49" charset="-122"/>
                <a:sym typeface="黑体" pitchFamily="49" charset="-122"/>
              </a:rPr>
              <a:t>案例</a:t>
            </a:r>
            <a:r>
              <a:rPr altLang="zh-CN" baseline="30000" sz="3200" lang="en-US" u="none">
                <a:solidFill>
                  <a:srgbClr val="000000"/>
                </a:solidFill>
                <a:latin typeface="黑体" pitchFamily="49" charset="-122"/>
                <a:ea typeface="黑体" pitchFamily="49" charset="-122"/>
                <a:sym typeface="黑体" pitchFamily="49" charset="-122"/>
              </a:rPr>
              <a:t>1: </a:t>
            </a:r>
            <a:r>
              <a:rPr altLang="en-US" baseline="30000" sz="3200" lang="zh-CN" u="none">
                <a:solidFill>
                  <a:srgbClr val="000000"/>
                </a:solidFill>
                <a:latin typeface="黑体" pitchFamily="49" charset="-122"/>
                <a:ea typeface="黑体" pitchFamily="49" charset="-122"/>
                <a:sym typeface="黑体" pitchFamily="49" charset="-122"/>
              </a:rPr>
              <a:t>上世纪中叶</a:t>
            </a:r>
            <a:r>
              <a:rPr altLang="zh-CN" baseline="30000" sz="3200" lang="en-US" u="none">
                <a:solidFill>
                  <a:srgbClr val="000000"/>
                </a:solidFill>
                <a:latin typeface="黑体" pitchFamily="49" charset="-122"/>
                <a:ea typeface="黑体" pitchFamily="49" charset="-122"/>
                <a:sym typeface="黑体" pitchFamily="49" charset="-122"/>
              </a:rPr>
              <a:t>,</a:t>
            </a:r>
            <a:r>
              <a:rPr altLang="en-US" baseline="30000" sz="3200" lang="zh-CN" u="none">
                <a:solidFill>
                  <a:srgbClr val="000000"/>
                </a:solidFill>
                <a:latin typeface="黑体" pitchFamily="49" charset="-122"/>
                <a:ea typeface="黑体" pitchFamily="49" charset="-122"/>
                <a:sym typeface="黑体" pitchFamily="49" charset="-122"/>
              </a:rPr>
              <a:t>德国新药沙利度胺</a:t>
            </a:r>
            <a:r>
              <a:rPr altLang="zh-CN" baseline="30000" sz="3200" lang="en-US" u="none">
                <a:solidFill>
                  <a:srgbClr val="000000"/>
                </a:solidFill>
                <a:latin typeface="黑体" pitchFamily="49" charset="-122"/>
                <a:ea typeface="黑体" pitchFamily="49" charset="-122"/>
                <a:sym typeface="黑体" pitchFamily="49" charset="-122"/>
              </a:rPr>
              <a:t>(</a:t>
            </a:r>
            <a:r>
              <a:rPr altLang="en-US" baseline="30000" sz="3200" lang="zh-CN" u="none">
                <a:solidFill>
                  <a:srgbClr val="000000"/>
                </a:solidFill>
                <a:latin typeface="黑体" pitchFamily="49" charset="-122"/>
                <a:ea typeface="黑体" pitchFamily="49" charset="-122"/>
                <a:sym typeface="黑体" pitchFamily="49" charset="-122"/>
              </a:rPr>
              <a:t>反应停）在美国的上市受阻。</a:t>
            </a:r>
          </a:p>
          <a:p>
            <a:pPr algn="just" fontAlgn="base" indent="0" latinLnBrk="1" lvl="0" marL="0">
              <a:lnSpc>
                <a:spcPct val="113000"/>
              </a:lnSpc>
              <a:spcBef>
                <a:spcPct val="15000"/>
              </a:spcBef>
              <a:spcAft>
                <a:spcPct val="0"/>
              </a:spcAft>
              <a:buClr>
                <a:srgbClr val="2DA2BF"/>
              </a:buClr>
              <a:buSzPct val="100000"/>
              <a:buFontTx/>
              <a:buNone/>
            </a:pPr>
            <a:endParaRPr altLang="zh-CN" baseline="30000" sz="3200" lang="en-US" u="none">
              <a:solidFill>
                <a:srgbClr val="000000"/>
              </a:solidFill>
              <a:latin typeface="黑体" pitchFamily="49" charset="-122"/>
              <a:ea typeface="黑体" pitchFamily="49" charset="-122"/>
              <a:sym typeface="黑体" pitchFamily="49" charset="-122"/>
            </a:endParaRPr>
          </a:p>
          <a:p>
            <a:pPr algn="just" fontAlgn="base" indent="0" latinLnBrk="1" lvl="0" marL="0">
              <a:lnSpc>
                <a:spcPct val="113000"/>
              </a:lnSpc>
              <a:spcBef>
                <a:spcPct val="15000"/>
              </a:spcBef>
              <a:spcAft>
                <a:spcPct val="0"/>
              </a:spcAft>
              <a:buClr>
                <a:srgbClr val="2DA2BF"/>
              </a:buClr>
              <a:buSzPct val="100000"/>
              <a:buFontTx/>
              <a:buNone/>
            </a:pPr>
            <a:r>
              <a:rPr altLang="zh-CN" baseline="30000" sz="3200" lang="en-US" u="none">
                <a:solidFill>
                  <a:srgbClr val="000000"/>
                </a:solidFill>
                <a:latin typeface="黑体" pitchFamily="49" charset="-122"/>
                <a:ea typeface="黑体" pitchFamily="49" charset="-122"/>
                <a:sym typeface="黑体" pitchFamily="49" charset="-122"/>
              </a:rPr>
              <a:t>1962 </a:t>
            </a:r>
            <a:r>
              <a:rPr altLang="en-US" baseline="30000" sz="3200" lang="zh-CN" u="none">
                <a:solidFill>
                  <a:srgbClr val="000000"/>
                </a:solidFill>
                <a:latin typeface="黑体" pitchFamily="49" charset="-122"/>
                <a:ea typeface="黑体" pitchFamily="49" charset="-122"/>
                <a:sym typeface="黑体" pitchFamily="49" charset="-122"/>
              </a:rPr>
              <a:t>年 </a:t>
            </a:r>
            <a:r>
              <a:rPr altLang="zh-CN" baseline="30000" sz="3200" lang="en-US" u="none">
                <a:solidFill>
                  <a:srgbClr val="000000"/>
                </a:solidFill>
                <a:latin typeface="黑体" pitchFamily="49" charset="-122"/>
                <a:ea typeface="黑体" pitchFamily="49" charset="-122"/>
                <a:sym typeface="黑体" pitchFamily="49" charset="-122"/>
              </a:rPr>
              <a:t>10 </a:t>
            </a:r>
            <a:r>
              <a:rPr altLang="en-US" baseline="30000" sz="3200" lang="zh-CN" u="none">
                <a:solidFill>
                  <a:srgbClr val="000000"/>
                </a:solidFill>
                <a:latin typeface="黑体" pitchFamily="49" charset="-122"/>
                <a:ea typeface="黑体" pitchFamily="49" charset="-122"/>
                <a:sym typeface="黑体" pitchFamily="49" charset="-122"/>
              </a:rPr>
              <a:t>月</a:t>
            </a:r>
            <a:r>
              <a:rPr altLang="zh-CN" baseline="30000" sz="3200" lang="en-US" u="none">
                <a:solidFill>
                  <a:srgbClr val="000000"/>
                </a:solidFill>
                <a:latin typeface="黑体" pitchFamily="49" charset="-122"/>
                <a:ea typeface="黑体" pitchFamily="49" charset="-122"/>
                <a:sym typeface="黑体" pitchFamily="49" charset="-122"/>
              </a:rPr>
              <a:t>,</a:t>
            </a:r>
            <a:r>
              <a:rPr altLang="en-US" baseline="30000" sz="3200" lang="zh-CN" u="none">
                <a:solidFill>
                  <a:srgbClr val="000000"/>
                </a:solidFill>
                <a:latin typeface="黑体" pitchFamily="49" charset="-122"/>
                <a:ea typeface="黑体" pitchFamily="49" charset="-122"/>
                <a:sym typeface="黑体" pitchFamily="49" charset="-122"/>
              </a:rPr>
              <a:t>肯尼迪总统签署修正案</a:t>
            </a:r>
            <a:r>
              <a:rPr altLang="zh-CN" baseline="30000" sz="3200" lang="en-US" u="none">
                <a:solidFill>
                  <a:srgbClr val="000000"/>
                </a:solidFill>
                <a:latin typeface="黑体" pitchFamily="49" charset="-122"/>
                <a:ea typeface="黑体" pitchFamily="49" charset="-122"/>
                <a:sym typeface="黑体" pitchFamily="49" charset="-122"/>
              </a:rPr>
              <a:t>,</a:t>
            </a:r>
            <a:r>
              <a:rPr altLang="en-US" baseline="30000" sz="3200" lang="zh-CN" u="none">
                <a:solidFill>
                  <a:srgbClr val="000000"/>
                </a:solidFill>
                <a:latin typeface="黑体" pitchFamily="49" charset="-122"/>
                <a:ea typeface="黑体" pitchFamily="49" charset="-122"/>
                <a:sym typeface="黑体" pitchFamily="49" charset="-122"/>
              </a:rPr>
              <a:t>规定新药上市必须向 </a:t>
            </a:r>
            <a:r>
              <a:rPr altLang="zh-CN" baseline="30000" sz="3200" lang="en-US" u="none">
                <a:solidFill>
                  <a:srgbClr val="000000"/>
                </a:solidFill>
                <a:latin typeface="黑体" pitchFamily="49" charset="-122"/>
                <a:ea typeface="黑体" pitchFamily="49" charset="-122"/>
                <a:sym typeface="黑体" pitchFamily="49" charset="-122"/>
              </a:rPr>
              <a:t>FDA </a:t>
            </a:r>
            <a:r>
              <a:rPr altLang="en-US" baseline="30000" sz="3200" lang="zh-CN" u="none">
                <a:solidFill>
                  <a:srgbClr val="000000"/>
                </a:solidFill>
                <a:latin typeface="黑体" pitchFamily="49" charset="-122"/>
                <a:ea typeface="黑体" pitchFamily="49" charset="-122"/>
                <a:sym typeface="黑体" pitchFamily="49" charset="-122"/>
              </a:rPr>
              <a:t>提交有效性和安全性数据。</a:t>
            </a:r>
          </a:p>
        </p:txBody>
      </p:sp>
      <p:sp>
        <p:nvSpPr>
          <p:cNvPr id="1048637" name=""/>
          <p:cNvSpPr/>
          <p:nvPr/>
        </p:nvSpPr>
        <p:spPr>
          <a:xfrm rot="0">
            <a:off x="323850" y="33020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38" name=""/>
          <p:cNvSpPr/>
          <p:nvPr/>
        </p:nvSpPr>
        <p:spPr>
          <a:xfrm rot="0">
            <a:off x="214312" y="82708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4" name=""/>
          <p:cNvCxnSpPr>
            <a:cxnSpLocks/>
          </p:cNvCxnSpPr>
          <p:nvPr/>
        </p:nvCxnSpPr>
        <p:spPr>
          <a:xfrm rot="0">
            <a:off x="3286125" y="6473825"/>
            <a:ext cx="5357812" cy="1587"/>
          </a:xfrm>
          <a:prstGeom prst="line"/>
          <a:noFill/>
          <a:ln w="9525" cap="flat" cmpd="sng">
            <a:solidFill>
              <a:srgbClr val="1889A0">
                <a:alpha val="100000"/>
              </a:srgbClr>
            </a:solidFill>
            <a:prstDash val="solid"/>
            <a:round/>
          </a:ln>
        </p:spPr>
      </p:cxnSp>
      <p:pic>
        <p:nvPicPr>
          <p:cNvPr id="2097173" name="" descr="xiaobiao.jpg"/>
          <p:cNvPicPr>
            <a:picLocks/>
          </p:cNvPicPr>
          <p:nvPr/>
        </p:nvPicPr>
        <p:blipFill>
          <a:blip xmlns:r="http://schemas.openxmlformats.org/officeDocument/2006/relationships" r:embed="rId1"/>
          <a:srcRect l="0" t="0" r="0" b="0"/>
          <a:stretch>
            <a:fillRect/>
          </a:stretch>
        </p:blipFill>
        <p:spPr>
          <a:xfrm rot="0">
            <a:off x="7643812" y="44450"/>
            <a:ext cx="1109662" cy="1109662"/>
          </a:xfrm>
          <a:prstGeom prst="rect"/>
          <a:noFill/>
          <a:ln>
            <a:noFill/>
          </a:ln>
        </p:spPr>
      </p:pic>
      <p:sp>
        <p:nvSpPr>
          <p:cNvPr id="1048639" name=""/>
          <p:cNvSpPr/>
          <p:nvPr/>
        </p:nvSpPr>
        <p:spPr>
          <a:xfrm rot="0">
            <a:off x="3097212" y="647541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40" name=""/>
          <p:cNvSpPr/>
          <p:nvPr/>
        </p:nvSpPr>
        <p:spPr>
          <a:xfrm rot="0">
            <a:off x="571500" y="1109662"/>
            <a:ext cx="3840162" cy="511175"/>
          </a:xfrm>
          <a:prstGeom prst="rect"/>
          <a:noFill/>
          <a:ln>
            <a:noFill/>
          </a:ln>
        </p:spPr>
        <p:txBody>
          <a:bodyPr anchor="t" bIns="45720" lIns="91440" rIns="91440" tIns="45720" vert="horz" wrap="none">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20000"/>
              </a:lnSpc>
              <a:spcBef>
                <a:spcPct val="0"/>
              </a:spcBef>
              <a:spcAft>
                <a:spcPct val="0"/>
              </a:spcAft>
              <a:buClr>
                <a:srgbClr val="2DA2BF"/>
              </a:buClr>
              <a:buSzPct val="100000"/>
              <a:buFontTx/>
              <a:buAutoNum type="ea1JpnChsDbPeriod" startAt="1"/>
            </a:pPr>
            <a:r>
              <a:rPr altLang="en-US" baseline="0" sz="2800" lang="zh-CN" u="none">
                <a:solidFill>
                  <a:srgbClr val="000000"/>
                </a:solidFill>
                <a:latin typeface="Lucida Sans Unicode" pitchFamily="34" charset="0"/>
                <a:ea typeface="黑体" pitchFamily="49" charset="-122"/>
                <a:sym typeface="黑体" pitchFamily="49" charset="-122"/>
              </a:rPr>
              <a:t>为什么需要伦理审查？</a:t>
            </a:r>
          </a:p>
        </p:txBody>
      </p:sp>
      <p:pic>
        <p:nvPicPr>
          <p:cNvPr id="2097174" name=""/>
          <p:cNvPicPr>
            <a:picLocks/>
          </p:cNvPicPr>
          <p:nvPr/>
        </p:nvPicPr>
        <p:blipFill>
          <a:blip xmlns:r="http://schemas.openxmlformats.org/officeDocument/2006/relationships" r:embed="rId2"/>
          <a:srcRect l="0" t="0" r="0" b="0"/>
          <a:stretch>
            <a:fillRect/>
          </a:stretch>
        </p:blipFill>
        <p:spPr>
          <a:xfrm rot="0">
            <a:off x="5795962" y="2565400"/>
            <a:ext cx="2600325" cy="2606675"/>
          </a:xfrm>
          <a:prstGeom prst="rect"/>
          <a:noFill/>
          <a:ln>
            <a:noFill/>
          </a:ln>
        </p:spPr>
      </p:pic>
      <p:sp>
        <p:nvSpPr>
          <p:cNvPr id="1048641" name=""/>
          <p:cNvSpPr/>
          <p:nvPr/>
        </p:nvSpPr>
        <p:spPr>
          <a:xfrm rot="0">
            <a:off x="6084887" y="5329237"/>
            <a:ext cx="2159000" cy="37623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just" fontAlgn="base" indent="0" latinLnBrk="1" lvl="0" marL="0">
              <a:lnSpc>
                <a:spcPct val="113000"/>
              </a:lnSpc>
              <a:spcBef>
                <a:spcPct val="15000"/>
              </a:spcBef>
              <a:spcAft>
                <a:spcPct val="0"/>
              </a:spcAft>
              <a:buClr>
                <a:srgbClr val="2DA2BF"/>
              </a:buClr>
              <a:buSzPct val="100000"/>
              <a:buFontTx/>
              <a:buNone/>
            </a:pPr>
            <a:r>
              <a:rPr altLang="en-US" baseline="0" sz="1600" lang="zh-CN" u="none">
                <a:solidFill>
                  <a:srgbClr val="000000"/>
                </a:solidFill>
                <a:latin typeface="黑体" pitchFamily="49" charset="-122"/>
                <a:ea typeface="黑体" pitchFamily="49" charset="-122"/>
                <a:sym typeface="黑体" pitchFamily="49" charset="-122"/>
              </a:rPr>
              <a:t>弗朗西斯</a:t>
            </a:r>
            <a:r>
              <a:rPr altLang="zh-CN" baseline="0" sz="1600" lang="en-US" u="none">
                <a:solidFill>
                  <a:srgbClr val="000000"/>
                </a:solidFill>
                <a:latin typeface="黑体" pitchFamily="49" charset="-122"/>
                <a:ea typeface="黑体" pitchFamily="49" charset="-122"/>
                <a:sym typeface="黑体" pitchFamily="49" charset="-122"/>
              </a:rPr>
              <a:t>·</a:t>
            </a:r>
            <a:r>
              <a:rPr altLang="en-US" baseline="0" sz="1600" lang="zh-CN" u="none">
                <a:solidFill>
                  <a:srgbClr val="000000"/>
                </a:solidFill>
                <a:latin typeface="黑体" pitchFamily="49" charset="-122"/>
                <a:ea typeface="黑体" pitchFamily="49" charset="-122"/>
                <a:sym typeface="黑体" pitchFamily="49" charset="-122"/>
              </a:rPr>
              <a:t>凯尔西</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1">
  <p:cSld>
    <p:spTree>
      <p:nvGrpSpPr>
        <p:cNvPr id="113" name=""/>
        <p:cNvGrpSpPr/>
        <p:nvPr/>
      </p:nvGrpSpPr>
      <p:grpSpPr>
        <a:xfrm rot="0">
          <a:off x="0" y="0"/>
          <a:ext cx="0" cy="0"/>
          <a:chOff x="0" y="0"/>
          <a:chExt cx="0" cy="0"/>
        </a:xfrm>
      </p:grpSpPr>
      <p:sp>
        <p:nvSpPr>
          <p:cNvPr id="1048733" name=""/>
          <p:cNvSpPr/>
          <p:nvPr>
            <p:ph sz="full" idx="0"/>
          </p:nvPr>
        </p:nvSpPr>
        <p:spPr>
          <a:xfrm rot="0">
            <a:off x="571500" y="1714500"/>
            <a:ext cx="7772400" cy="27146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982662" latinLnBrk="1" lvl="0" marL="365125">
              <a:lnSpc>
                <a:spcPct val="150000"/>
              </a:lnSpc>
              <a:spcBef>
                <a:spcPts val="400"/>
              </a:spcBef>
              <a:spcAft>
                <a:spcPct val="0"/>
              </a:spcAft>
              <a:buClr>
                <a:srgbClr val="2DA2BF"/>
              </a:buClr>
              <a:buSzPct val="68000"/>
              <a:buFontTx/>
              <a:buNone/>
            </a:pPr>
            <a:r>
              <a:rPr altLang="en-US" baseline="0" lang="zh-CN" u="none">
                <a:solidFill>
                  <a:srgbClr val="000000"/>
                </a:solidFill>
                <a:latin typeface="Lucida Sans Unicode" pitchFamily="34" charset="0"/>
                <a:ea typeface="黑体" pitchFamily="49" charset="-122"/>
                <a:sym typeface="黑体" pitchFamily="49" charset="-122"/>
              </a:rPr>
              <a:t>         某大型的腹透、血透随机对照研究，历时</a:t>
            </a:r>
            <a:r>
              <a:rPr altLang="zh-CN" baseline="0" lang="en-US" u="none">
                <a:solidFill>
                  <a:srgbClr val="000000"/>
                </a:solidFill>
                <a:latin typeface="Lucida Sans Unicode" pitchFamily="34" charset="0"/>
                <a:ea typeface="黑体" pitchFamily="49" charset="-122"/>
                <a:sym typeface="黑体" pitchFamily="49" charset="-122"/>
              </a:rPr>
              <a:t>5</a:t>
            </a:r>
            <a:r>
              <a:rPr altLang="en-US" baseline="0" lang="zh-CN" u="none">
                <a:solidFill>
                  <a:srgbClr val="000000"/>
                </a:solidFill>
                <a:latin typeface="Lucida Sans Unicode" pitchFamily="34" charset="0"/>
                <a:ea typeface="黑体" pitchFamily="49" charset="-122"/>
                <a:sym typeface="黑体" pitchFamily="49" charset="-122"/>
              </a:rPr>
              <a:t>年，将</a:t>
            </a:r>
            <a:r>
              <a:rPr altLang="zh-CN" baseline="0" lang="en-US" u="none">
                <a:solidFill>
                  <a:srgbClr val="000000"/>
                </a:solidFill>
                <a:latin typeface="Lucida Sans Unicode" pitchFamily="34" charset="0"/>
                <a:ea typeface="黑体" pitchFamily="49" charset="-122"/>
                <a:sym typeface="黑体" pitchFamily="49" charset="-122"/>
              </a:rPr>
              <a:t>1400</a:t>
            </a:r>
            <a:r>
              <a:rPr altLang="en-US" baseline="0" lang="zh-CN" u="none">
                <a:solidFill>
                  <a:srgbClr val="000000"/>
                </a:solidFill>
                <a:latin typeface="Lucida Sans Unicode" pitchFamily="34" charset="0"/>
                <a:ea typeface="黑体" pitchFamily="49" charset="-122"/>
                <a:sym typeface="黑体" pitchFamily="49" charset="-122"/>
              </a:rPr>
              <a:t>名终末期肾衰患者随机进行腹透或血透，医生深入评价两种透析方法的效果，从而为日后治疗决策提供依据。</a:t>
            </a:r>
          </a:p>
        </p:txBody>
      </p:sp>
      <p:sp>
        <p:nvSpPr>
          <p:cNvPr id="1048734"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35"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20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36"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1.xml><?xml version="1.0" encoding="utf-8"?>
<p:sld xmlns:a="http://schemas.openxmlformats.org/drawingml/2006/main" xmlns:r="http://schemas.openxmlformats.org/officeDocument/2006/relationships" xmlns:p="http://schemas.openxmlformats.org/presentationml/2006/main" showMasterSp="1">
  <p:cSld>
    <p:spTree>
      <p:nvGrpSpPr>
        <p:cNvPr id="114" name=""/>
        <p:cNvGrpSpPr/>
        <p:nvPr/>
      </p:nvGrpSpPr>
      <p:grpSpPr>
        <a:xfrm rot="0">
          <a:off x="0" y="0"/>
          <a:ext cx="0" cy="0"/>
          <a:chOff x="0" y="0"/>
          <a:chExt cx="0" cy="0"/>
        </a:xfrm>
      </p:grpSpPr>
      <p:sp>
        <p:nvSpPr>
          <p:cNvPr id="1048737" name=""/>
          <p:cNvSpPr/>
          <p:nvPr>
            <p:ph sz="full" idx="0"/>
          </p:nvPr>
        </p:nvSpPr>
        <p:spPr>
          <a:xfrm rot="0">
            <a:off x="1331912" y="1557337"/>
            <a:ext cx="4787900" cy="3122612"/>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234315" latinLnBrk="1" lvl="1" marL="390525">
              <a:lnSpc>
                <a:spcPct val="120000"/>
              </a:lnSpc>
              <a:spcBef>
                <a:spcPts val="325"/>
              </a:spcBef>
              <a:spcAft>
                <a:spcPct val="0"/>
              </a:spcAft>
              <a:buClr>
                <a:srgbClr val="2DA2BF"/>
              </a:buClr>
              <a:buSzPct val="100000"/>
              <a:buFontTx/>
              <a:buNone/>
            </a:pPr>
            <a:r>
              <a:rPr altLang="zh-CN" baseline="0" sz="2800" lang="en-US" u="none">
                <a:solidFill>
                  <a:srgbClr val="A50021"/>
                </a:solidFill>
                <a:latin typeface="黑体" pitchFamily="49" charset="-122"/>
                <a:ea typeface="黑体" pitchFamily="49" charset="-122"/>
                <a:sym typeface="黑体" pitchFamily="49" charset="-122"/>
              </a:rPr>
              <a:t> </a:t>
            </a:r>
            <a:r>
              <a:rPr altLang="en-US" baseline="0" sz="2800" lang="zh-CN" u="none">
                <a:solidFill>
                  <a:srgbClr val="A50021"/>
                </a:solidFill>
                <a:latin typeface="黑体" pitchFamily="49" charset="-122"/>
                <a:ea typeface="黑体" pitchFamily="49" charset="-122"/>
                <a:sym typeface="黑体" pitchFamily="49" charset="-122"/>
              </a:rPr>
              <a:t>试验风险的种类</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黑体" pitchFamily="49" charset="-122"/>
                <a:ea typeface="黑体" pitchFamily="49" charset="-122"/>
                <a:sym typeface="黑体" pitchFamily="49" charset="-122"/>
              </a:rPr>
              <a:t>身体伤害</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黑体" pitchFamily="49" charset="-122"/>
                <a:ea typeface="黑体" pitchFamily="49" charset="-122"/>
                <a:sym typeface="黑体" pitchFamily="49" charset="-122"/>
              </a:rPr>
              <a:t>心理伤害</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黑体" pitchFamily="49" charset="-122"/>
                <a:ea typeface="黑体" pitchFamily="49" charset="-122"/>
                <a:sym typeface="黑体" pitchFamily="49" charset="-122"/>
              </a:rPr>
              <a:t>社会伤害</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黑体" pitchFamily="49" charset="-122"/>
                <a:ea typeface="黑体" pitchFamily="49" charset="-122"/>
                <a:sym typeface="黑体" pitchFamily="49" charset="-122"/>
              </a:rPr>
              <a:t>经济伤害</a:t>
            </a:r>
          </a:p>
        </p:txBody>
      </p:sp>
      <p:sp>
        <p:nvSpPr>
          <p:cNvPr id="104873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3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4"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3"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4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2.xml><?xml version="1.0" encoding="utf-8"?>
<p:sld xmlns:a="http://schemas.openxmlformats.org/drawingml/2006/main" xmlns:r="http://schemas.openxmlformats.org/officeDocument/2006/relationships" xmlns:p="http://schemas.openxmlformats.org/presentationml/2006/main" showMasterSp="1">
  <p:cSld>
    <p:spTree>
      <p:nvGrpSpPr>
        <p:cNvPr id="115" name=""/>
        <p:cNvGrpSpPr/>
        <p:nvPr/>
      </p:nvGrpSpPr>
      <p:grpSpPr>
        <a:xfrm rot="0">
          <a:off x="0" y="0"/>
          <a:ext cx="0" cy="0"/>
          <a:chOff x="0" y="0"/>
          <a:chExt cx="0" cy="0"/>
        </a:xfrm>
      </p:grpSpPr>
      <p:sp>
        <p:nvSpPr>
          <p:cNvPr id="1048741" name=""/>
          <p:cNvSpPr/>
          <p:nvPr>
            <p:ph sz="full" idx="0"/>
          </p:nvPr>
        </p:nvSpPr>
        <p:spPr>
          <a:xfrm rot="0">
            <a:off x="368300" y="1219200"/>
            <a:ext cx="8256587" cy="54864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234315" latinLnBrk="1" lvl="1" marL="390525">
              <a:lnSpc>
                <a:spcPct val="120000"/>
              </a:lnSpc>
              <a:spcBef>
                <a:spcPts val="325"/>
              </a:spcBef>
              <a:spcAft>
                <a:spcPct val="0"/>
              </a:spcAft>
              <a:buClr>
                <a:srgbClr val="2DA2BF"/>
              </a:buClr>
              <a:buSzPct val="100000"/>
              <a:buFontTx/>
              <a:buNone/>
            </a:pPr>
            <a:r>
              <a:rPr altLang="en-US" baseline="0" sz="2400" lang="zh-CN" u="none">
                <a:solidFill>
                  <a:srgbClr val="CC0000"/>
                </a:solidFill>
                <a:latin typeface="黑体" pitchFamily="49" charset="-122"/>
                <a:ea typeface="黑体" pitchFamily="49" charset="-122"/>
                <a:sym typeface="黑体" pitchFamily="49" charset="-122"/>
              </a:rPr>
              <a:t>风险等级：</a:t>
            </a:r>
          </a:p>
          <a:p>
            <a:pPr algn="l" fontAlgn="base" indent="-234315" lvl="1" marL="390525">
              <a:lnSpc>
                <a:spcPct val="120000"/>
              </a:lnSpc>
              <a:spcBef>
                <a:spcPts val="325"/>
              </a:spcBef>
              <a:spcAft>
                <a:spcPct val="0"/>
              </a:spcAft>
              <a:buClr>
                <a:srgbClr val="2DA2BF"/>
              </a:buClr>
              <a:buSzPct val="100000"/>
              <a:buFont typeface="Wingdings" pitchFamily="2" charset="2"/>
              <a:buChar char="²"/>
            </a:pPr>
            <a:r>
              <a:rPr altLang="en-US" baseline="0" sz="2400" lang="zh-CN" u="none">
                <a:solidFill>
                  <a:srgbClr val="0000FF"/>
                </a:solidFill>
                <a:latin typeface="黑体" pitchFamily="49" charset="-122"/>
                <a:ea typeface="黑体" pitchFamily="49" charset="-122"/>
                <a:sym typeface="黑体" pitchFamily="49" charset="-122"/>
              </a:rPr>
              <a:t>最小风险</a:t>
            </a:r>
          </a:p>
          <a:p>
            <a:pPr algn="l" eaLnBrk="1" fontAlgn="base" hangingPunct="1" indent="-251460" latinLnBrk="1" lvl="2" marL="628650">
              <a:lnSpc>
                <a:spcPct val="120000"/>
              </a:lnSpc>
              <a:spcBef>
                <a:spcPts val="350"/>
              </a:spcBef>
              <a:spcAft>
                <a:spcPct val="0"/>
              </a:spcAft>
              <a:buClr>
                <a:srgbClr val="DA1F28"/>
              </a:buClr>
              <a:buSzPct val="100000"/>
              <a:buFontTx/>
              <a:buNone/>
            </a:pPr>
            <a:r>
              <a:rPr altLang="en-US" baseline="0" sz="2400" lang="zh-CN" u="none">
                <a:solidFill>
                  <a:srgbClr val="000000"/>
                </a:solidFill>
                <a:latin typeface="黑体" pitchFamily="49" charset="-122"/>
                <a:ea typeface="黑体" pitchFamily="49" charset="-122"/>
                <a:sym typeface="黑体" pitchFamily="49" charset="-122"/>
              </a:rPr>
              <a:t>    进行常规体格检查和心理测试时所遇到的风险：如非干预措施的试验，抽血，营养评估，行为调查等</a:t>
            </a:r>
          </a:p>
          <a:p>
            <a:pPr algn="l" fontAlgn="base" indent="-234315" lvl="1" marL="390525">
              <a:lnSpc>
                <a:spcPct val="120000"/>
              </a:lnSpc>
              <a:spcBef>
                <a:spcPts val="325"/>
              </a:spcBef>
              <a:spcAft>
                <a:spcPct val="0"/>
              </a:spcAft>
              <a:buClr>
                <a:srgbClr val="2DA2BF"/>
              </a:buClr>
              <a:buSzPct val="100000"/>
              <a:buFont typeface="Wingdings" pitchFamily="2" charset="2"/>
              <a:buChar char="²"/>
            </a:pPr>
            <a:r>
              <a:rPr altLang="en-US" baseline="0" sz="2400" lang="zh-CN" u="none">
                <a:solidFill>
                  <a:srgbClr val="0000FF"/>
                </a:solidFill>
                <a:latin typeface="黑体" pitchFamily="49" charset="-122"/>
                <a:ea typeface="黑体" pitchFamily="49" charset="-122"/>
                <a:sym typeface="黑体" pitchFamily="49" charset="-122"/>
              </a:rPr>
              <a:t>大于最小风险</a:t>
            </a:r>
            <a:r>
              <a:rPr altLang="zh-CN" baseline="0" sz="2400" lang="en-US" u="none">
                <a:solidFill>
                  <a:srgbClr val="000000"/>
                </a:solidFill>
                <a:latin typeface="黑体" pitchFamily="49" charset="-122"/>
                <a:ea typeface="黑体" pitchFamily="49" charset="-122"/>
                <a:sym typeface="黑体" pitchFamily="49" charset="-122"/>
              </a:rPr>
              <a:t>：</a:t>
            </a:r>
          </a:p>
          <a:p>
            <a:pPr algn="l" eaLnBrk="1" fontAlgn="base" hangingPunct="1" indent="-234315" latinLnBrk="1" lvl="1" marL="390525">
              <a:lnSpc>
                <a:spcPct val="120000"/>
              </a:lnSpc>
              <a:spcBef>
                <a:spcPts val="325"/>
              </a:spcBef>
              <a:spcAft>
                <a:spcPct val="0"/>
              </a:spcAft>
              <a:buClr>
                <a:srgbClr val="2DA2BF"/>
              </a:buClr>
              <a:buSzPct val="100000"/>
              <a:buFontTx/>
              <a:buNone/>
            </a:pPr>
            <a:r>
              <a:rPr altLang="zh-CN" baseline="0" sz="2400" lang="en-US" u="none">
                <a:solidFill>
                  <a:srgbClr val="000000"/>
                </a:solidFill>
                <a:latin typeface="黑体" pitchFamily="49" charset="-122"/>
                <a:ea typeface="黑体" pitchFamily="49" charset="-122"/>
                <a:sym typeface="黑体" pitchFamily="49" charset="-122"/>
              </a:rPr>
              <a:t>     </a:t>
            </a:r>
            <a:r>
              <a:rPr altLang="en-US" baseline="0" sz="2400" lang="zh-CN" u="none">
                <a:solidFill>
                  <a:srgbClr val="000000"/>
                </a:solidFill>
                <a:latin typeface="黑体" pitchFamily="49" charset="-122"/>
                <a:ea typeface="黑体" pitchFamily="49" charset="-122"/>
                <a:sym typeface="黑体" pitchFamily="49" charset="-122"/>
              </a:rPr>
              <a:t>发生可逆性或不可逆的不良事件、可严重至感染、死亡等。</a:t>
            </a:r>
          </a:p>
        </p:txBody>
      </p:sp>
      <p:sp>
        <p:nvSpPr>
          <p:cNvPr id="1048742"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43"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5"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4"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205" name=""/>
          <p:cNvPicPr>
            <a:picLocks/>
          </p:cNvPicPr>
          <p:nvPr/>
        </p:nvPicPr>
        <p:blipFill>
          <a:blip xmlns:r="http://schemas.openxmlformats.org/officeDocument/2006/relationships" r:embed="rId2"/>
          <a:srcRect l="0" t="0" r="0" b="0"/>
          <a:stretch>
            <a:fillRect/>
          </a:stretch>
        </p:blipFill>
        <p:spPr>
          <a:xfrm rot="0">
            <a:off x="2478087" y="5229225"/>
            <a:ext cx="5956300" cy="917575"/>
          </a:xfrm>
          <a:prstGeom prst="rect"/>
          <a:noFill/>
          <a:ln>
            <a:noFill/>
          </a:ln>
        </p:spPr>
      </p:pic>
      <p:sp>
        <p:nvSpPr>
          <p:cNvPr id="104874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3.xml><?xml version="1.0" encoding="utf-8"?>
<p:sld xmlns:a="http://schemas.openxmlformats.org/drawingml/2006/main" xmlns:r="http://schemas.openxmlformats.org/officeDocument/2006/relationships" xmlns:p="http://schemas.openxmlformats.org/presentationml/2006/main" showMasterSp="1">
  <p:cSld>
    <p:spTree>
      <p:nvGrpSpPr>
        <p:cNvPr id="116" name=""/>
        <p:cNvGrpSpPr/>
        <p:nvPr/>
      </p:nvGrpSpPr>
      <p:grpSpPr>
        <a:xfrm rot="0">
          <a:off x="0" y="0"/>
          <a:ext cx="0" cy="0"/>
          <a:chOff x="0" y="0"/>
          <a:chExt cx="0" cy="0"/>
        </a:xfrm>
      </p:grpSpPr>
      <p:sp>
        <p:nvSpPr>
          <p:cNvPr id="104874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4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6"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6"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4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48" name=""/>
          <p:cNvSpPr/>
          <p:nvPr>
            <p:ph sz="full" idx="0"/>
          </p:nvPr>
        </p:nvSpPr>
        <p:spPr>
          <a:xfrm rot="0">
            <a:off x="323850" y="1365250"/>
            <a:ext cx="8462962" cy="35766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234315" latinLnBrk="1" lvl="1" marL="390525">
              <a:lnSpc>
                <a:spcPct val="120000"/>
              </a:lnSpc>
              <a:spcBef>
                <a:spcPts val="325"/>
              </a:spcBef>
              <a:spcAft>
                <a:spcPct val="0"/>
              </a:spcAft>
              <a:buClr>
                <a:srgbClr val="2DA2BF"/>
              </a:buClr>
              <a:buSzPct val="100000"/>
              <a:buFontTx/>
              <a:buNone/>
            </a:pPr>
            <a:r>
              <a:rPr altLang="en-US" baseline="0" sz="2800" lang="zh-CN" u="none">
                <a:solidFill>
                  <a:srgbClr val="A50021"/>
                </a:solidFill>
                <a:latin typeface="Lucida Sans Unicode" pitchFamily="34" charset="0"/>
                <a:ea typeface="黑体" pitchFamily="49" charset="-122"/>
                <a:sym typeface="黑体" pitchFamily="49" charset="-122"/>
              </a:rPr>
              <a:t>风险与受益伦理审查：</a:t>
            </a:r>
          </a:p>
          <a:p>
            <a:pPr algn="just" eaLnBrk="1" fontAlgn="base" hangingPunct="1" indent="-234315" latinLnBrk="1" lvl="1" marL="390525">
              <a:lnSpc>
                <a:spcPct val="120000"/>
              </a:lnSpc>
              <a:spcBef>
                <a:spcPts val="325"/>
              </a:spcBef>
              <a:spcAft>
                <a:spcPct val="0"/>
              </a:spcAft>
              <a:buClr>
                <a:srgbClr val="2DA2BF"/>
              </a:buClr>
              <a:buSzPct val="100000"/>
              <a:buFontTx/>
              <a:buNone/>
            </a:pPr>
            <a:endParaRPr altLang="zh-CN" baseline="0" sz="2800" lang="en-US" u="none">
              <a:solidFill>
                <a:srgbClr val="A50021"/>
              </a:solidFill>
              <a:latin typeface="Lucida Sans Unicode" pitchFamily="34" charset="0"/>
              <a:ea typeface="黑体" pitchFamily="49" charset="-122"/>
              <a:sym typeface="黑体" pitchFamily="49" charset="-122"/>
            </a:endParaRPr>
          </a:p>
          <a:p>
            <a:pPr algn="just" eaLnBrk="1" fontAlgn="base" hangingPunct="1" indent="-234315" latinLnBrk="1" lvl="1" marL="390525">
              <a:lnSpc>
                <a:spcPct val="120000"/>
              </a:lnSpc>
              <a:spcBef>
                <a:spcPts val="325"/>
              </a:spcBef>
              <a:spcAft>
                <a:spcPct val="0"/>
              </a:spcAft>
              <a:buClr>
                <a:srgbClr val="2DA2BF"/>
              </a:buClr>
              <a:buSzPct val="100000"/>
              <a:buFontTx/>
              <a:buNone/>
            </a:pPr>
            <a:r>
              <a:rPr altLang="en-US" baseline="0" sz="2800" lang="zh-CN" u="none">
                <a:solidFill>
                  <a:srgbClr val="DA1F28"/>
                </a:solidFill>
                <a:latin typeface="Lucida Sans Unicode" pitchFamily="34" charset="0"/>
                <a:ea typeface="黑体" pitchFamily="49" charset="-122"/>
                <a:sym typeface="黑体" pitchFamily="49" charset="-122"/>
              </a:rPr>
              <a:t>2）</a:t>
            </a:r>
            <a:r>
              <a:rPr altLang="zh-CN" baseline="0" sz="2800" lang="en-US" u="none">
                <a:solidFill>
                  <a:srgbClr val="DA1F28"/>
                </a:solidFill>
                <a:latin typeface="黑体" pitchFamily="49" charset="-122"/>
                <a:ea typeface="黑体" pitchFamily="49" charset="-122"/>
                <a:sym typeface="黑体" pitchFamily="49" charset="-122"/>
              </a:rPr>
              <a:t>确定风险最小化</a:t>
            </a:r>
          </a:p>
          <a:p>
            <a:pPr algn="l" eaLnBrk="1" fontAlgn="base" hangingPunct="1" indent="-228600" latinLnBrk="1" lvl="2" marL="857250">
              <a:lnSpc>
                <a:spcPct val="120000"/>
              </a:lnSpc>
              <a:spcBef>
                <a:spcPts val="350"/>
              </a:spcBef>
              <a:spcAft>
                <a:spcPct val="0"/>
              </a:spcAft>
              <a:buClr>
                <a:srgbClr val="DA1F28"/>
              </a:buClr>
              <a:buSzPct val="100000"/>
              <a:buFontTx/>
              <a:buNone/>
            </a:pPr>
            <a:r>
              <a:rPr altLang="en-US" baseline="0" sz="2400" lang="zh-CN" u="none">
                <a:solidFill>
                  <a:srgbClr val="DA1F28"/>
                </a:solidFill>
                <a:latin typeface="宋体" pitchFamily="2" charset="-122"/>
                <a:ea typeface="黑体" pitchFamily="49" charset="-122"/>
                <a:sym typeface="黑体" pitchFamily="49" charset="-122"/>
              </a:rPr>
              <a:t>  原则：</a:t>
            </a:r>
            <a:r>
              <a:rPr altLang="en-US" baseline="0" sz="2400" lang="zh-CN" u="none">
                <a:solidFill>
                  <a:srgbClr val="CC0000"/>
                </a:solidFill>
                <a:latin typeface="Lucida Sans Unicode" pitchFamily="34" charset="0"/>
                <a:ea typeface="黑体" pitchFamily="49" charset="-122"/>
                <a:sym typeface="黑体" pitchFamily="49" charset="-122"/>
              </a:rPr>
              <a:t>风险即使不可避免，也可以被减小或控制</a:t>
            </a:r>
          </a:p>
          <a:p>
            <a:pPr algn="l" eaLnBrk="1" fontAlgn="base" hangingPunct="1" indent="-228600" latinLnBrk="1" lvl="2" marL="857250">
              <a:lnSpc>
                <a:spcPct val="120000"/>
              </a:lnSpc>
              <a:spcBef>
                <a:spcPts val="350"/>
              </a:spcBef>
              <a:spcAft>
                <a:spcPct val="0"/>
              </a:spcAft>
              <a:buClr>
                <a:srgbClr val="DA1F28"/>
              </a:buClr>
              <a:buSzPct val="100000"/>
              <a:buFontTx/>
              <a:buNone/>
            </a:pPr>
            <a:endParaRPr altLang="zh-CN" baseline="0" sz="2400" lang="en-US" u="none">
              <a:solidFill>
                <a:srgbClr val="000000"/>
              </a:solidFill>
              <a:latin typeface="黑体" pitchFamily="49" charset="-122"/>
              <a:ea typeface="黑体" pitchFamily="49" charset="-122"/>
              <a:sym typeface="黑体" pitchFamily="49" charset="-122"/>
            </a:endParaRPr>
          </a:p>
        </p:txBody>
      </p:sp>
    </p:spTree>
  </p:cSld>
  <p:clrMapOvr>
    <a:masterClrMapping/>
  </p:clrMapOvr>
  <p:transition spd="fast" advClick="1">
    <p:random/>
  </p:transition>
</p:sld>
</file>

<file path=ppt/slides/slide34.xml><?xml version="1.0" encoding="utf-8"?>
<p:sld xmlns:a="http://schemas.openxmlformats.org/drawingml/2006/main" xmlns:r="http://schemas.openxmlformats.org/officeDocument/2006/relationships" xmlns:p="http://schemas.openxmlformats.org/presentationml/2006/main" showMasterSp="1">
  <p:cSld>
    <p:spTree>
      <p:nvGrpSpPr>
        <p:cNvPr id="117" name=""/>
        <p:cNvGrpSpPr/>
        <p:nvPr/>
      </p:nvGrpSpPr>
      <p:grpSpPr>
        <a:xfrm rot="0">
          <a:off x="0" y="0"/>
          <a:ext cx="0" cy="0"/>
          <a:chOff x="0" y="0"/>
          <a:chExt cx="0" cy="0"/>
        </a:xfrm>
      </p:grpSpPr>
      <p:sp>
        <p:nvSpPr>
          <p:cNvPr id="1048749"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50"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7"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5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52" name=""/>
          <p:cNvSpPr/>
          <p:nvPr>
            <p:ph sz="full" idx="0"/>
          </p:nvPr>
        </p:nvSpPr>
        <p:spPr>
          <a:xfrm rot="0">
            <a:off x="0" y="1628775"/>
            <a:ext cx="8534400" cy="364807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234315" latinLnBrk="1" lvl="1" marL="390525">
              <a:lnSpc>
                <a:spcPct val="120000"/>
              </a:lnSpc>
              <a:spcBef>
                <a:spcPts val="325"/>
              </a:spcBef>
              <a:spcAft>
                <a:spcPct val="0"/>
              </a:spcAft>
              <a:buClr>
                <a:srgbClr val="2DA2BF"/>
              </a:buClr>
              <a:buSzPct val="100000"/>
              <a:buFontTx/>
              <a:buNone/>
            </a:pPr>
            <a:r>
              <a:rPr altLang="en-US" baseline="0" sz="2400" lang="zh-CN" u="none">
                <a:solidFill>
                  <a:srgbClr val="DA1F28"/>
                </a:solidFill>
                <a:latin typeface="宋体" pitchFamily="2" charset="-122"/>
                <a:ea typeface="黑体" pitchFamily="49" charset="-122"/>
                <a:sym typeface="黑体" pitchFamily="49" charset="-122"/>
              </a:rPr>
              <a:t>风险最小化设计（</a:t>
            </a:r>
            <a:r>
              <a:rPr altLang="en-US" baseline="0" sz="2400" lang="zh-CN" u="sng">
                <a:solidFill>
                  <a:srgbClr val="DA1F28"/>
                </a:solidFill>
                <a:latin typeface="宋体" pitchFamily="2" charset="-122"/>
                <a:ea typeface="黑体" pitchFamily="49" charset="-122"/>
                <a:sym typeface="黑体" pitchFamily="49" charset="-122"/>
              </a:rPr>
              <a:t>风险管理</a:t>
            </a:r>
            <a:r>
              <a:rPr altLang="zh-CN" baseline="0" sz="2400" lang="en-US" u="none">
                <a:solidFill>
                  <a:srgbClr val="DA1F28"/>
                </a:solidFill>
                <a:latin typeface="宋体" pitchFamily="2" charset="-122"/>
                <a:ea typeface="黑体" pitchFamily="49" charset="-122"/>
                <a:sym typeface="黑体" pitchFamily="49" charset="-122"/>
              </a:rPr>
              <a:t>）：</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排除对试验风险更敏感或更易受伤害个体或群体（例如低蛋白</a:t>
            </a:r>
            <a:r>
              <a:rPr altLang="zh-CN" baseline="0" sz="2400" lang="en-US" u="none">
                <a:solidFill>
                  <a:srgbClr val="000000"/>
                </a:solidFill>
                <a:latin typeface="黑体" pitchFamily="49" charset="-122"/>
                <a:ea typeface="黑体" pitchFamily="49" charset="-122"/>
                <a:sym typeface="黑体" pitchFamily="49" charset="-122"/>
              </a:rPr>
              <a:t>-</a:t>
            </a:r>
            <a:r>
              <a:rPr altLang="en-US" baseline="0" sz="2400" lang="zh-CN" u="none">
                <a:solidFill>
                  <a:srgbClr val="000000"/>
                </a:solidFill>
                <a:latin typeface="黑体" pitchFamily="49" charset="-122"/>
                <a:ea typeface="黑体" pitchFamily="49" charset="-122"/>
                <a:sym typeface="黑体" pitchFamily="49" charset="-122"/>
              </a:rPr>
              <a:t>褥疮）</a:t>
            </a:r>
          </a:p>
          <a:p>
            <a:pPr algn="just"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不良反应的处理方案与程序（例中性粒细胞减少性发热才用</a:t>
            </a:r>
            <a:r>
              <a:rPr altLang="zh-CN" baseline="0" sz="2400" lang="en-US" u="none">
                <a:solidFill>
                  <a:srgbClr val="000000"/>
                </a:solidFill>
                <a:latin typeface="黑体" pitchFamily="49" charset="-122"/>
                <a:ea typeface="黑体" pitchFamily="49" charset="-122"/>
                <a:sym typeface="黑体" pitchFamily="49" charset="-122"/>
              </a:rPr>
              <a:t>G-CSF;</a:t>
            </a:r>
            <a:r>
              <a:rPr altLang="en-US" baseline="0" sz="2400" lang="zh-CN" u="none">
                <a:solidFill>
                  <a:srgbClr val="000000"/>
                </a:solidFill>
                <a:latin typeface="黑体" pitchFamily="49" charset="-122"/>
                <a:ea typeface="黑体" pitchFamily="49" charset="-122"/>
                <a:sym typeface="黑体" pitchFamily="49" charset="-122"/>
              </a:rPr>
              <a:t>血小板低于</a:t>
            </a:r>
            <a:r>
              <a:rPr altLang="zh-CN" baseline="0" sz="2400" lang="en-US" u="none">
                <a:solidFill>
                  <a:srgbClr val="000000"/>
                </a:solidFill>
                <a:latin typeface="黑体" pitchFamily="49" charset="-122"/>
                <a:ea typeface="黑体" pitchFamily="49" charset="-122"/>
                <a:sym typeface="黑体" pitchFamily="49" charset="-122"/>
              </a:rPr>
              <a:t>10000/ul</a:t>
            </a:r>
            <a:r>
              <a:rPr altLang="en-US" baseline="0" sz="2400" lang="zh-CN" u="none">
                <a:solidFill>
                  <a:srgbClr val="000000"/>
                </a:solidFill>
                <a:latin typeface="黑体" pitchFamily="49" charset="-122"/>
                <a:ea typeface="黑体" pitchFamily="49" charset="-122"/>
                <a:sym typeface="黑体" pitchFamily="49" charset="-122"/>
              </a:rPr>
              <a:t>输注血小板？）</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紧急破盲机制</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研究者有权根据自己的判断终止试验的规定</a:t>
            </a:r>
          </a:p>
        </p:txBody>
      </p:sp>
    </p:spTree>
  </p:cSld>
  <p:clrMapOvr>
    <a:masterClrMapping/>
  </p:clrMapOvr>
  <p:transition spd="fast" advClick="1">
    <p:random/>
  </p:transition>
</p:sld>
</file>

<file path=ppt/slides/slide35.xml><?xml version="1.0" encoding="utf-8"?>
<p:sld xmlns:a="http://schemas.openxmlformats.org/drawingml/2006/main" xmlns:r="http://schemas.openxmlformats.org/officeDocument/2006/relationships" xmlns:p="http://schemas.openxmlformats.org/presentationml/2006/main" showMasterSp="1">
  <p:cSld>
    <p:spTree>
      <p:nvGrpSpPr>
        <p:cNvPr id="118" name=""/>
        <p:cNvGrpSpPr/>
        <p:nvPr/>
      </p:nvGrpSpPr>
      <p:grpSpPr>
        <a:xfrm rot="0">
          <a:off x="0" y="0"/>
          <a:ext cx="0" cy="0"/>
          <a:chOff x="0" y="0"/>
          <a:chExt cx="0" cy="0"/>
        </a:xfrm>
      </p:grpSpPr>
      <p:sp>
        <p:nvSpPr>
          <p:cNvPr id="1048753" name=""/>
          <p:cNvSpPr/>
          <p:nvPr>
            <p:ph sz="full" idx="0"/>
          </p:nvPr>
        </p:nvSpPr>
        <p:spPr>
          <a:xfrm rot="0">
            <a:off x="0" y="938212"/>
            <a:ext cx="8893175" cy="54864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234315" latinLnBrk="1" lvl="1" marL="390525">
              <a:lnSpc>
                <a:spcPct val="120000"/>
              </a:lnSpc>
              <a:spcBef>
                <a:spcPts val="325"/>
              </a:spcBef>
              <a:spcAft>
                <a:spcPct val="0"/>
              </a:spcAft>
              <a:buClr>
                <a:srgbClr val="2DA2BF"/>
              </a:buClr>
              <a:buSzPct val="100000"/>
              <a:buFontTx/>
              <a:buNone/>
            </a:pPr>
            <a:r>
              <a:rPr altLang="en-US" baseline="0" sz="2400" lang="zh-CN" u="none">
                <a:solidFill>
                  <a:srgbClr val="A50021"/>
                </a:solidFill>
                <a:latin typeface="Lucida Sans Unicode" pitchFamily="34" charset="0"/>
                <a:ea typeface="黑体" pitchFamily="49" charset="-122"/>
                <a:sym typeface="黑体" pitchFamily="49" charset="-122"/>
              </a:rPr>
              <a:t>风险与受益伦理审查：</a:t>
            </a:r>
          </a:p>
          <a:p>
            <a:pPr algn="just" eaLnBrk="1" fontAlgn="base" hangingPunct="1" indent="-234315" latinLnBrk="1" lvl="1" marL="390525">
              <a:lnSpc>
                <a:spcPct val="120000"/>
              </a:lnSpc>
              <a:spcBef>
                <a:spcPts val="325"/>
              </a:spcBef>
              <a:spcAft>
                <a:spcPct val="0"/>
              </a:spcAft>
              <a:buClr>
                <a:srgbClr val="2DA2BF"/>
              </a:buClr>
              <a:buSzPct val="100000"/>
              <a:buFontTx/>
              <a:buNone/>
            </a:pPr>
            <a:r>
              <a:rPr altLang="en-US" baseline="0" sz="2400" lang="zh-CN" u="none">
                <a:solidFill>
                  <a:srgbClr val="DA1F28"/>
                </a:solidFill>
                <a:latin typeface="Lucida Sans Unicode" pitchFamily="34" charset="0"/>
                <a:ea typeface="黑体" pitchFamily="49" charset="-122"/>
                <a:sym typeface="黑体" pitchFamily="49" charset="-122"/>
              </a:rPr>
              <a:t>3）</a:t>
            </a:r>
            <a:r>
              <a:rPr altLang="zh-CN" baseline="0" sz="2400" lang="en-US" u="none">
                <a:solidFill>
                  <a:srgbClr val="DA1F28"/>
                </a:solidFill>
                <a:latin typeface="黑体" pitchFamily="49" charset="-122"/>
                <a:ea typeface="黑体" pitchFamily="49" charset="-122"/>
                <a:sym typeface="黑体" pitchFamily="49" charset="-122"/>
              </a:rPr>
              <a:t>预期受益的评估</a:t>
            </a:r>
          </a:p>
          <a:p>
            <a:pPr algn="l" fontAlgn="base" indent="-228600" lvl="2" marL="857250">
              <a:lnSpc>
                <a:spcPct val="113000"/>
              </a:lnSpc>
              <a:spcBef>
                <a:spcPts val="350"/>
              </a:spcBef>
              <a:spcAft>
                <a:spcPct val="0"/>
              </a:spcAft>
              <a:buClr>
                <a:srgbClr val="DA1F28"/>
              </a:buClr>
              <a:buSzPct val="100000"/>
              <a:buFont typeface="Wingdings" pitchFamily="2" charset="2"/>
              <a:buChar char="l"/>
            </a:pPr>
            <a:r>
              <a:rPr altLang="en-US" baseline="0" sz="2400" lang="zh-CN" u="none">
                <a:solidFill>
                  <a:srgbClr val="DA1F28"/>
                </a:solidFill>
                <a:latin typeface="宋体" pitchFamily="2" charset="-122"/>
                <a:ea typeface="黑体" pitchFamily="49" charset="-122"/>
                <a:sym typeface="黑体" pitchFamily="49" charset="-122"/>
              </a:rPr>
              <a:t>个人受益</a:t>
            </a:r>
          </a:p>
          <a:p>
            <a:pPr algn="l" fontAlgn="base" indent="-228600" lvl="3" marL="1143000">
              <a:lnSpc>
                <a:spcPct val="113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Lucida Sans Unicode" pitchFamily="34" charset="0"/>
                <a:ea typeface="黑体" pitchFamily="49" charset="-122"/>
                <a:sym typeface="黑体" pitchFamily="49" charset="-122"/>
              </a:rPr>
              <a:t>有直接诊断、治疗或预防益处的干预</a:t>
            </a:r>
          </a:p>
          <a:p>
            <a:pPr algn="l" fontAlgn="base" indent="-228600" lvl="3" marL="1143000">
              <a:lnSpc>
                <a:spcPct val="113000"/>
              </a:lnSpc>
              <a:spcBef>
                <a:spcPts val="350"/>
              </a:spcBef>
              <a:spcAft>
                <a:spcPct val="0"/>
              </a:spcAft>
              <a:buClr>
                <a:srgbClr val="DA1F28"/>
              </a:buClr>
              <a:buSzPct val="100000"/>
              <a:buFont typeface="Wingdings 2" pitchFamily="18" charset="2"/>
              <a:buChar char=""/>
            </a:pPr>
            <a:r>
              <a:rPr altLang="zh-CN" baseline="0" sz="2400" lang="en-US" u="sng">
                <a:solidFill>
                  <a:srgbClr val="000000"/>
                </a:solidFill>
                <a:latin typeface="Lucida Sans Unicode" pitchFamily="34" charset="0"/>
                <a:ea typeface="黑体" pitchFamily="49" charset="-122"/>
                <a:sym typeface="黑体" pitchFamily="49" charset="-122"/>
              </a:rPr>
              <a:t>受试者解病症、或对所患疾病取得更深刻的认识而受益</a:t>
            </a:r>
          </a:p>
          <a:p>
            <a:pPr algn="just" fontAlgn="base" indent="-228600" lvl="3" marL="1143000">
              <a:lnSpc>
                <a:spcPct val="120000"/>
              </a:lnSpc>
              <a:spcBef>
                <a:spcPts val="350"/>
              </a:spcBef>
              <a:spcAft>
                <a:spcPct val="0"/>
              </a:spcAft>
              <a:buClr>
                <a:srgbClr val="DA1F28"/>
              </a:buClr>
              <a:buSzPct val="100000"/>
              <a:buFont typeface="Wingdings 2" pitchFamily="18" charset="2"/>
              <a:buChar char=""/>
            </a:pPr>
            <a:r>
              <a:rPr altLang="en-US" baseline="0" sz="2400" lang="zh-CN" u="sng">
                <a:solidFill>
                  <a:srgbClr val="000000"/>
                </a:solidFill>
                <a:latin typeface="黑体" pitchFamily="49" charset="-122"/>
                <a:ea typeface="黑体" pitchFamily="49" charset="-122"/>
                <a:sym typeface="黑体" pitchFamily="49" charset="-122"/>
              </a:rPr>
              <a:t>受试者在研究期间将获得医生特别的监护和免费的咨询</a:t>
            </a:r>
          </a:p>
          <a:p>
            <a:pPr algn="just" eaLnBrk="1" fontAlgn="base" hangingPunct="1" indent="-228600" latinLnBrk="1" lvl="3" marL="1143000">
              <a:lnSpc>
                <a:spcPct val="120000"/>
              </a:lnSpc>
              <a:spcBef>
                <a:spcPts val="350"/>
              </a:spcBef>
              <a:spcAft>
                <a:spcPct val="0"/>
              </a:spcAft>
              <a:buClr>
                <a:srgbClr val="DA1F28"/>
              </a:buClr>
              <a:buSzPct val="100000"/>
              <a:buFontTx/>
              <a:buNone/>
            </a:pPr>
            <a:r>
              <a:rPr altLang="en-US" baseline="0" sz="2400" lang="zh-CN" u="none">
                <a:solidFill>
                  <a:srgbClr val="FF6600"/>
                </a:solidFill>
                <a:latin typeface="黑体" pitchFamily="49" charset="-122"/>
                <a:ea typeface="黑体" pitchFamily="49" charset="-122"/>
                <a:sym typeface="黑体" pitchFamily="49" charset="-122"/>
              </a:rPr>
              <a:t>（不含免费药物、检查、交通费等）</a:t>
            </a:r>
          </a:p>
          <a:p>
            <a:pPr algn="l" fontAlgn="base" indent="-228600" lvl="2" marL="857250">
              <a:lnSpc>
                <a:spcPct val="113000"/>
              </a:lnSpc>
              <a:spcBef>
                <a:spcPts val="350"/>
              </a:spcBef>
              <a:spcAft>
                <a:spcPct val="0"/>
              </a:spcAft>
              <a:buClr>
                <a:srgbClr val="DA1F28"/>
              </a:buClr>
              <a:buSzPct val="100000"/>
              <a:buFont typeface="Wingdings" pitchFamily="2" charset="2"/>
              <a:buChar char="l"/>
            </a:pPr>
            <a:r>
              <a:rPr altLang="en-US" baseline="0" sz="2400" lang="zh-CN" u="none">
                <a:solidFill>
                  <a:srgbClr val="DA1F28"/>
                </a:solidFill>
                <a:latin typeface="宋体" pitchFamily="2" charset="-122"/>
                <a:ea typeface="黑体" pitchFamily="49" charset="-122"/>
                <a:sym typeface="黑体" pitchFamily="49" charset="-122"/>
              </a:rPr>
              <a:t>社会受益</a:t>
            </a:r>
          </a:p>
          <a:p>
            <a:pPr algn="l" fontAlgn="base" indent="-228600" lvl="3" marL="1143000">
              <a:lnSpc>
                <a:spcPct val="113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Lucida Sans Unicode" pitchFamily="34" charset="0"/>
                <a:ea typeface="黑体" pitchFamily="49" charset="-122"/>
                <a:sym typeface="黑体" pitchFamily="49" charset="-122"/>
              </a:rPr>
              <a:t>增加了对人类生理和行为的认识而使整个社会受益</a:t>
            </a:r>
          </a:p>
        </p:txBody>
      </p:sp>
      <p:sp>
        <p:nvSpPr>
          <p:cNvPr id="1048754"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55"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8"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8"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56"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19" name=""/>
        <p:cNvGrpSpPr/>
        <p:nvPr/>
      </p:nvGrpSpPr>
      <p:grpSpPr>
        <a:xfrm rot="0">
          <a:off x="0" y="0"/>
          <a:ext cx="0" cy="0"/>
          <a:chOff x="0" y="0"/>
          <a:chExt cx="0" cy="0"/>
        </a:xfrm>
      </p:grpSpPr>
      <p:sp>
        <p:nvSpPr>
          <p:cNvPr id="1048757" name=""/>
          <p:cNvSpPr/>
          <p:nvPr>
            <p:ph sz="full" idx="0"/>
          </p:nvPr>
        </p:nvSpPr>
        <p:spPr>
          <a:xfrm rot="0">
            <a:off x="0" y="1109662"/>
            <a:ext cx="8786812" cy="54864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234315" latinLnBrk="1" lvl="1" marL="390525">
              <a:lnSpc>
                <a:spcPct val="120000"/>
              </a:lnSpc>
              <a:spcBef>
                <a:spcPts val="325"/>
              </a:spcBef>
              <a:spcAft>
                <a:spcPct val="0"/>
              </a:spcAft>
              <a:buClr>
                <a:srgbClr val="2DA2BF"/>
              </a:buClr>
              <a:buSzPct val="100000"/>
              <a:buFontTx/>
              <a:buNone/>
            </a:pPr>
            <a:r>
              <a:rPr altLang="zh-CN" baseline="0" sz="2600" lang="en-US" u="none">
                <a:solidFill>
                  <a:srgbClr val="A50021"/>
                </a:solidFill>
                <a:latin typeface="Lucida Sans Unicode" pitchFamily="34" charset="0"/>
                <a:ea typeface="黑体" pitchFamily="49" charset="-122"/>
                <a:sym typeface="黑体" pitchFamily="49" charset="-122"/>
              </a:rPr>
              <a:t>  </a:t>
            </a:r>
            <a:r>
              <a:rPr altLang="en-US" baseline="0" sz="2600" lang="zh-CN" u="none">
                <a:solidFill>
                  <a:srgbClr val="A50021"/>
                </a:solidFill>
                <a:latin typeface="Lucida Sans Unicode" pitchFamily="34" charset="0"/>
                <a:ea typeface="黑体" pitchFamily="49" charset="-122"/>
                <a:sym typeface="黑体" pitchFamily="49" charset="-122"/>
              </a:rPr>
              <a:t>风险与受益伦理审查：</a:t>
            </a:r>
            <a:r>
              <a:rPr altLang="zh-CN" baseline="0" sz="2600" lang="en-US" u="none">
                <a:solidFill>
                  <a:srgbClr val="DA1F28"/>
                </a:solidFill>
                <a:latin typeface="Lucida Sans Unicode" pitchFamily="34" charset="0"/>
                <a:ea typeface="黑体" pitchFamily="49" charset="-122"/>
                <a:sym typeface="黑体" pitchFamily="49" charset="-122"/>
              </a:rPr>
              <a:t>4</a:t>
            </a:r>
            <a:r>
              <a:rPr altLang="en-US" baseline="0" sz="2600" lang="zh-CN" u="none">
                <a:solidFill>
                  <a:srgbClr val="DA1F28"/>
                </a:solidFill>
                <a:latin typeface="Lucida Sans Unicode" pitchFamily="34" charset="0"/>
                <a:ea typeface="黑体" pitchFamily="49" charset="-122"/>
                <a:sym typeface="黑体" pitchFamily="49" charset="-122"/>
              </a:rPr>
              <a:t>）</a:t>
            </a:r>
            <a:r>
              <a:rPr altLang="zh-CN" baseline="0" sz="2600" lang="en-US" u="none">
                <a:solidFill>
                  <a:srgbClr val="DA1F28"/>
                </a:solidFill>
                <a:latin typeface="黑体" pitchFamily="49" charset="-122"/>
                <a:ea typeface="黑体" pitchFamily="49" charset="-122"/>
                <a:sym typeface="黑体" pitchFamily="49" charset="-122"/>
              </a:rPr>
              <a:t>确定风险与受益比是合理的</a:t>
            </a:r>
          </a:p>
          <a:p>
            <a:pPr algn="l" fontAlgn="base" indent="-228600" lvl="3" marL="1143000">
              <a:lnSpc>
                <a:spcPct val="120000"/>
              </a:lnSpc>
              <a:spcBef>
                <a:spcPts val="350"/>
              </a:spcBef>
              <a:spcAft>
                <a:spcPct val="0"/>
              </a:spcAft>
              <a:buClr>
                <a:srgbClr val="DA1F28"/>
              </a:buClr>
              <a:buSzPct val="100000"/>
              <a:buFont typeface="Wingdings 2" pitchFamily="18" charset="2"/>
              <a:buChar char=""/>
            </a:pPr>
            <a:endParaRPr altLang="zh-CN" baseline="0" sz="1000" lang="en-US" u="none">
              <a:solidFill>
                <a:srgbClr val="CC0000"/>
              </a:solidFill>
              <a:latin typeface="黑体" pitchFamily="49" charset="-122"/>
              <a:ea typeface="黑体" pitchFamily="49" charset="-122"/>
              <a:sym typeface="黑体" pitchFamily="49" charset="-122"/>
            </a:endParaRPr>
          </a:p>
          <a:p>
            <a:pPr algn="l" fontAlgn="base" indent="-228600" lvl="3" marL="1143000">
              <a:lnSpc>
                <a:spcPct val="120000"/>
              </a:lnSpc>
              <a:spcBef>
                <a:spcPts val="350"/>
              </a:spcBef>
              <a:spcAft>
                <a:spcPct val="0"/>
              </a:spcAft>
              <a:buClr>
                <a:srgbClr val="DA1F28"/>
              </a:buClr>
              <a:buSzPct val="100000"/>
              <a:buFont typeface="Wingdings" pitchFamily="2" charset="2"/>
              <a:buChar char="u"/>
            </a:pPr>
            <a:r>
              <a:rPr altLang="en-US" baseline="0" sz="2400" lang="zh-CN" u="none">
                <a:solidFill>
                  <a:srgbClr val="CC0000"/>
                </a:solidFill>
                <a:latin typeface="黑体" pitchFamily="49" charset="-122"/>
                <a:ea typeface="黑体" pitchFamily="49" charset="-122"/>
                <a:sym typeface="黑体" pitchFamily="49" charset="-122"/>
              </a:rPr>
              <a:t> 对受试者有直接受益前景的研究</a:t>
            </a:r>
            <a:r>
              <a:rPr altLang="zh-CN" baseline="0" sz="2400" lang="en-US" u="none">
                <a:solidFill>
                  <a:srgbClr val="000000"/>
                </a:solidFill>
                <a:latin typeface="黑体" pitchFamily="49" charset="-122"/>
                <a:ea typeface="黑体" pitchFamily="49" charset="-122"/>
                <a:sym typeface="黑体" pitchFamily="49" charset="-122"/>
              </a:rPr>
              <a:t>，风险相对于预期的受益必须是合理的</a:t>
            </a:r>
          </a:p>
          <a:p>
            <a:pPr algn="l" fontAlgn="base" indent="-228600" lvl="3" marL="1143000">
              <a:lnSpc>
                <a:spcPct val="120000"/>
              </a:lnSpc>
              <a:spcBef>
                <a:spcPts val="350"/>
              </a:spcBef>
              <a:spcAft>
                <a:spcPct val="0"/>
              </a:spcAft>
              <a:buClr>
                <a:srgbClr val="DA1F28"/>
              </a:buClr>
              <a:buSzPct val="100000"/>
              <a:buFont typeface="Wingdings" pitchFamily="2" charset="2"/>
              <a:buChar char="u"/>
            </a:pPr>
            <a:r>
              <a:rPr altLang="en-US" baseline="0" sz="2400" lang="zh-CN" u="none">
                <a:solidFill>
                  <a:srgbClr val="CC0000"/>
                </a:solidFill>
                <a:latin typeface="黑体" pitchFamily="49" charset="-122"/>
                <a:ea typeface="黑体" pitchFamily="49" charset="-122"/>
                <a:sym typeface="黑体" pitchFamily="49" charset="-122"/>
              </a:rPr>
              <a:t> 对受试者没有直接受益前景的研究</a:t>
            </a:r>
          </a:p>
          <a:p>
            <a:pPr algn="l" fontAlgn="base" indent="-228600" lvl="4" marL="13716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风险应能被社会的预期受益（可概括为知识）所辩护</a:t>
            </a:r>
          </a:p>
          <a:p>
            <a:pPr algn="l" fontAlgn="base" indent="-228600" lvl="4" marL="137160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黑体" pitchFamily="49" charset="-122"/>
                <a:ea typeface="黑体" pitchFamily="49" charset="-122"/>
                <a:sym typeface="黑体" pitchFamily="49" charset="-122"/>
              </a:rPr>
              <a:t>不限制充分知情、能认识风险和受益的志愿者，为了无私的理由或为了适度的</a:t>
            </a:r>
            <a:r>
              <a:rPr altLang="en-US" baseline="0" sz="2400" lang="zh-CN" u="none">
                <a:solidFill>
                  <a:srgbClr val="FF0000"/>
                </a:solidFill>
                <a:latin typeface="黑体" pitchFamily="49" charset="-122"/>
                <a:ea typeface="黑体" pitchFamily="49" charset="-122"/>
                <a:sym typeface="黑体" pitchFamily="49" charset="-122"/>
              </a:rPr>
              <a:t>补偿</a:t>
            </a:r>
            <a:r>
              <a:rPr altLang="zh-CN" baseline="0" sz="2400" lang="en-US" u="none">
                <a:solidFill>
                  <a:srgbClr val="000000"/>
                </a:solidFill>
                <a:latin typeface="黑体" pitchFamily="49" charset="-122"/>
                <a:ea typeface="黑体" pitchFamily="49" charset="-122"/>
                <a:sym typeface="黑体" pitchFamily="49" charset="-122"/>
              </a:rPr>
              <a:t>而参加研究 （如I</a:t>
            </a:r>
            <a:r>
              <a:rPr altLang="en-US" baseline="0" sz="2400" lang="zh-CN" u="none">
                <a:solidFill>
                  <a:srgbClr val="000000"/>
                </a:solidFill>
                <a:latin typeface="黑体" pitchFamily="49" charset="-122"/>
                <a:ea typeface="黑体" pitchFamily="49" charset="-122"/>
                <a:sym typeface="黑体" pitchFamily="49" charset="-122"/>
              </a:rPr>
              <a:t>期）</a:t>
            </a:r>
          </a:p>
        </p:txBody>
      </p:sp>
      <p:sp>
        <p:nvSpPr>
          <p:cNvPr id="104875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5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59"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09"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210" name="" descr="zdylawyer230710">
            <a:hlinkClick r:id="rId2"/>
          </p:cNvPr>
          <p:cNvPicPr>
            <a:picLocks/>
          </p:cNvPicPr>
          <p:nvPr/>
        </p:nvPicPr>
        <p:blipFill>
          <a:blip xmlns:r="http://schemas.openxmlformats.org/officeDocument/2006/relationships" r:embed="rId3"/>
          <a:srcRect l="0" t="0" r="0" b="0"/>
          <a:stretch>
            <a:fillRect/>
          </a:stretch>
        </p:blipFill>
        <p:spPr>
          <a:xfrm rot="0">
            <a:off x="222250" y="4765675"/>
            <a:ext cx="3063875" cy="1947862"/>
          </a:xfrm>
          <a:prstGeom prst="rect"/>
          <a:noFill/>
          <a:ln>
            <a:noFill/>
          </a:ln>
        </p:spPr>
      </p:pic>
      <p:sp>
        <p:nvSpPr>
          <p:cNvPr id="104876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7.xml><?xml version="1.0" encoding="utf-8"?>
<p:sld xmlns:a="http://schemas.openxmlformats.org/drawingml/2006/main" xmlns:r="http://schemas.openxmlformats.org/officeDocument/2006/relationships" xmlns:p="http://schemas.openxmlformats.org/presentationml/2006/main" showMasterSp="1">
  <p:cSld>
    <p:spTree>
      <p:nvGrpSpPr>
        <p:cNvPr id="120" name=""/>
        <p:cNvGrpSpPr/>
        <p:nvPr/>
      </p:nvGrpSpPr>
      <p:grpSpPr>
        <a:xfrm rot="0">
          <a:off x="0" y="0"/>
          <a:ext cx="0" cy="0"/>
          <a:chOff x="0" y="0"/>
          <a:chExt cx="0" cy="0"/>
        </a:xfrm>
      </p:grpSpPr>
      <p:sp>
        <p:nvSpPr>
          <p:cNvPr id="1048761" name=""/>
          <p:cNvSpPr/>
          <p:nvPr>
            <p:ph sz="full" idx="0"/>
          </p:nvPr>
        </p:nvSpPr>
        <p:spPr>
          <a:xfrm rot="0">
            <a:off x="214312" y="989012"/>
            <a:ext cx="8243887" cy="54864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zh-CN" baseline="0" sz="2400" lang="en-US" u="none">
                <a:solidFill>
                  <a:srgbClr val="DA1F28"/>
                </a:solidFill>
                <a:latin typeface="宋体" pitchFamily="2" charset="-122"/>
                <a:ea typeface="黑体" pitchFamily="49" charset="-122"/>
                <a:sym typeface="黑体" pitchFamily="49" charset="-122"/>
              </a:rPr>
              <a:t>  </a:t>
            </a:r>
            <a:r>
              <a:rPr altLang="en-US" baseline="0" sz="2400" lang="zh-CN" u="none">
                <a:solidFill>
                  <a:srgbClr val="DA1F28"/>
                </a:solidFill>
                <a:latin typeface="宋体" pitchFamily="2" charset="-122"/>
                <a:ea typeface="黑体" pitchFamily="49" charset="-122"/>
                <a:sym typeface="黑体" pitchFamily="49" charset="-122"/>
              </a:rPr>
              <a:t>激励补偿</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CC0000"/>
                </a:solidFill>
                <a:latin typeface="宋体" pitchFamily="2" charset="-122"/>
                <a:ea typeface="黑体" pitchFamily="49" charset="-122"/>
                <a:sym typeface="黑体" pitchFamily="49" charset="-122"/>
              </a:rPr>
              <a:t>原则</a:t>
            </a:r>
            <a:r>
              <a:rPr altLang="zh-CN" baseline="0" sz="2400" lang="en-US" u="none">
                <a:solidFill>
                  <a:srgbClr val="CC0000"/>
                </a:solidFill>
                <a:latin typeface="宋体" pitchFamily="2" charset="-122"/>
                <a:ea typeface="黑体" pitchFamily="49" charset="-122"/>
                <a:sym typeface="黑体" pitchFamily="49" charset="-122"/>
              </a:rPr>
              <a:t>:</a:t>
            </a:r>
            <a:r>
              <a:rPr altLang="en-US" baseline="0" sz="2400" lang="zh-CN" u="none">
                <a:solidFill>
                  <a:srgbClr val="000000"/>
                </a:solidFill>
                <a:latin typeface="宋体" pitchFamily="2" charset="-122"/>
                <a:ea typeface="黑体" pitchFamily="49" charset="-122"/>
                <a:sym typeface="黑体" pitchFamily="49" charset="-122"/>
              </a:rPr>
              <a:t>合理补偿</a:t>
            </a:r>
            <a:r>
              <a:rPr altLang="zh-CN" baseline="0" sz="2400" lang="en-US" u="none">
                <a:solidFill>
                  <a:srgbClr val="000000"/>
                </a:solidFill>
                <a:latin typeface="宋体" pitchFamily="2" charset="-122"/>
                <a:ea typeface="黑体" pitchFamily="49" charset="-122"/>
                <a:sym typeface="黑体" pitchFamily="49" charset="-122"/>
              </a:rPr>
              <a:t>,</a:t>
            </a:r>
            <a:r>
              <a:rPr altLang="en-US" baseline="0" sz="2400" lang="zh-CN" u="none">
                <a:solidFill>
                  <a:srgbClr val="000000"/>
                </a:solidFill>
                <a:latin typeface="宋体" pitchFamily="2" charset="-122"/>
                <a:ea typeface="黑体" pitchFamily="49" charset="-122"/>
                <a:sym typeface="黑体" pitchFamily="49" charset="-122"/>
              </a:rPr>
              <a:t>避免过度劝诱</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CC0000"/>
                </a:solidFill>
                <a:latin typeface="宋体" pitchFamily="2" charset="-122"/>
                <a:ea typeface="黑体" pitchFamily="49" charset="-122"/>
                <a:sym typeface="黑体" pitchFamily="49" charset="-122"/>
              </a:rPr>
              <a:t>可接受的补偿</a:t>
            </a:r>
          </a:p>
          <a:p>
            <a:pPr algn="just"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宋体" pitchFamily="2" charset="-122"/>
                <a:ea typeface="黑体" pitchFamily="49" charset="-122"/>
                <a:sym typeface="黑体" pitchFamily="49" charset="-122"/>
              </a:rPr>
              <a:t>交通和其他开支，包括收入损失的补偿</a:t>
            </a:r>
          </a:p>
          <a:p>
            <a:pPr algn="just"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宋体" pitchFamily="2" charset="-122"/>
                <a:ea typeface="黑体" pitchFamily="49" charset="-122"/>
                <a:sym typeface="黑体" pitchFamily="49" charset="-122"/>
              </a:rPr>
              <a:t>因研究的不便和花费的时间而被付予补偿（可略高基本工资）</a:t>
            </a:r>
          </a:p>
          <a:p>
            <a:pPr algn="just"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宋体" pitchFamily="2" charset="-122"/>
                <a:ea typeface="黑体" pitchFamily="49" charset="-122"/>
                <a:sym typeface="黑体" pitchFamily="49" charset="-122"/>
              </a:rPr>
              <a:t>所有的受试者都可以得到免费的治疗和检查</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CC0000"/>
                </a:solidFill>
                <a:latin typeface="宋体" pitchFamily="2" charset="-122"/>
                <a:ea typeface="黑体" pitchFamily="49" charset="-122"/>
                <a:sym typeface="黑体" pitchFamily="49" charset="-122"/>
              </a:rPr>
              <a:t>不可接受的补偿</a:t>
            </a:r>
          </a:p>
          <a:p>
            <a:pPr algn="just"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宋体" pitchFamily="2" charset="-122"/>
                <a:ea typeface="黑体" pitchFamily="49" charset="-122"/>
                <a:sym typeface="黑体" pitchFamily="49" charset="-122"/>
              </a:rPr>
              <a:t>报酬过大，或提供的免费医疗服务过多</a:t>
            </a:r>
          </a:p>
        </p:txBody>
      </p:sp>
      <p:sp>
        <p:nvSpPr>
          <p:cNvPr id="1048762"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63"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0"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11"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6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38.xml><?xml version="1.0" encoding="utf-8"?>
<p:sld xmlns:a="http://schemas.openxmlformats.org/drawingml/2006/main" xmlns:r="http://schemas.openxmlformats.org/officeDocument/2006/relationships" xmlns:p="http://schemas.openxmlformats.org/presentationml/2006/main" showMasterSp="1">
  <p:cSld>
    <p:spTree>
      <p:nvGrpSpPr>
        <p:cNvPr id="121" name=""/>
        <p:cNvGrpSpPr/>
        <p:nvPr/>
      </p:nvGrpSpPr>
      <p:grpSpPr>
        <a:xfrm rot="0">
          <a:off x="0" y="0"/>
          <a:ext cx="0" cy="0"/>
          <a:chOff x="0" y="0"/>
          <a:chExt cx="0" cy="0"/>
        </a:xfrm>
      </p:grpSpPr>
      <p:sp>
        <p:nvSpPr>
          <p:cNvPr id="1048765" name=""/>
          <p:cNvSpPr/>
          <p:nvPr>
            <p:ph sz="full" idx="4294967295"/>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招募受试者</a:t>
            </a:r>
            <a:r>
              <a:rPr altLang="zh-CN" baseline="0" sz="28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涉及弱势群体的研究</a:t>
            </a:r>
          </a:p>
        </p:txBody>
      </p:sp>
      <p:sp>
        <p:nvSpPr>
          <p:cNvPr id="1048766"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67"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1"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1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68" name=""/>
          <p:cNvSpPr/>
          <p:nvPr/>
        </p:nvSpPr>
        <p:spPr>
          <a:xfrm rot="0">
            <a:off x="334962" y="981075"/>
            <a:ext cx="7404100"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临床研究主要伦理问题的审查：</a:t>
            </a:r>
          </a:p>
        </p:txBody>
      </p:sp>
      <p:sp>
        <p:nvSpPr>
          <p:cNvPr id="104876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iming/>
</p:sld>
</file>

<file path=ppt/slides/slide39.xml><?xml version="1.0" encoding="utf-8"?>
<p:sld xmlns:a="http://schemas.openxmlformats.org/drawingml/2006/main" xmlns:r="http://schemas.openxmlformats.org/officeDocument/2006/relationships" xmlns:p="http://schemas.openxmlformats.org/presentationml/2006/main" showMasterSp="1">
  <p:cSld>
    <p:spTree>
      <p:nvGrpSpPr>
        <p:cNvPr id="122" name=""/>
        <p:cNvGrpSpPr/>
        <p:nvPr/>
      </p:nvGrpSpPr>
      <p:grpSpPr>
        <a:xfrm rot="0">
          <a:off x="0" y="0"/>
          <a:ext cx="0" cy="0"/>
          <a:chOff x="0" y="0"/>
          <a:chExt cx="0" cy="0"/>
        </a:xfrm>
      </p:grpSpPr>
      <p:sp>
        <p:nvSpPr>
          <p:cNvPr id="1048770" name=""/>
          <p:cNvSpPr/>
          <p:nvPr/>
        </p:nvSpPr>
        <p:spPr>
          <a:xfrm rot="0">
            <a:off x="1004887" y="1366837"/>
            <a:ext cx="7251700" cy="30765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just" fontAlgn="base" indent="0" latinLnBrk="1" lvl="0" marL="0">
              <a:lnSpc>
                <a:spcPct val="130000"/>
              </a:lnSpc>
              <a:spcBef>
                <a:spcPct val="15000"/>
              </a:spcBef>
              <a:spcAft>
                <a:spcPct val="0"/>
              </a:spcAft>
              <a:buClr>
                <a:srgbClr val="2DA2BF"/>
              </a:buClr>
              <a:buSzPct val="100000"/>
              <a:buFontTx/>
              <a:buNone/>
            </a:pPr>
            <a:r>
              <a:rPr altLang="en-US" baseline="0" b="1" sz="2800" lang="zh-CN" u="none">
                <a:solidFill>
                  <a:srgbClr val="C00000"/>
                </a:solidFill>
                <a:latin typeface="微软雅黑" pitchFamily="34" charset="-122"/>
                <a:ea typeface="微软雅黑" pitchFamily="34" charset="-122"/>
                <a:sym typeface="黑体" pitchFamily="49" charset="-122"/>
              </a:rPr>
              <a:t>案例：</a:t>
            </a:r>
          </a:p>
          <a:p>
            <a:pPr algn="just" fontAlgn="base" indent="0" latinLnBrk="1" lvl="0" marL="0">
              <a:lnSpc>
                <a:spcPct val="130000"/>
              </a:lnSpc>
              <a:spcBef>
                <a:spcPct val="15000"/>
              </a:spcBef>
              <a:spcAft>
                <a:spcPct val="0"/>
              </a:spcAft>
              <a:buClr>
                <a:srgbClr val="2DA2BF"/>
              </a:buClr>
              <a:buSzPct val="100000"/>
              <a:buFontTx/>
              <a:buNone/>
            </a:pPr>
            <a:r>
              <a:rPr altLang="en-US" baseline="0" b="1" sz="2800" lang="zh-CN" u="none">
                <a:solidFill>
                  <a:srgbClr val="C00000"/>
                </a:solidFill>
                <a:latin typeface="微软雅黑" pitchFamily="34" charset="-122"/>
                <a:ea typeface="微软雅黑" pitchFamily="34" charset="-122"/>
                <a:sym typeface="黑体" pitchFamily="49" charset="-122"/>
              </a:rPr>
              <a:t>      </a:t>
            </a:r>
            <a:r>
              <a:rPr altLang="en-US" baseline="0" sz="2400" lang="zh-CN" u="none">
                <a:solidFill>
                  <a:srgbClr val="C00000"/>
                </a:solidFill>
                <a:latin typeface="微软雅黑" pitchFamily="34" charset="-122"/>
                <a:ea typeface="微软雅黑" pitchFamily="34" charset="-122"/>
                <a:sym typeface="黑体" pitchFamily="49" charset="-122"/>
              </a:rPr>
              <a:t> </a:t>
            </a:r>
            <a:r>
              <a:rPr altLang="zh-CN" baseline="0" sz="2400" lang="en-US" u="none">
                <a:solidFill>
                  <a:srgbClr val="227A8F"/>
                </a:solidFill>
                <a:latin typeface="微软雅黑" pitchFamily="34" charset="-122"/>
                <a:ea typeface="微软雅黑" pitchFamily="34" charset="-122"/>
                <a:sym typeface="黑体" pitchFamily="49" charset="-122"/>
              </a:rPr>
              <a:t>一项研究者发起的旨在评估某中医验方治疗腮腺炎的有效性、安全性临床研究，需鲜猪胆汁若干个，大黄10</a:t>
            </a:r>
            <a:r>
              <a:rPr altLang="en-US" baseline="0" sz="2400" lang="zh-CN" u="none">
                <a:solidFill>
                  <a:srgbClr val="227A8F"/>
                </a:solidFill>
                <a:latin typeface="微软雅黑" pitchFamily="34" charset="-122"/>
                <a:ea typeface="微软雅黑" pitchFamily="34" charset="-122"/>
                <a:sym typeface="黑体" pitchFamily="49" charset="-122"/>
              </a:rPr>
              <a:t>克，青黛</a:t>
            </a:r>
            <a:r>
              <a:rPr altLang="zh-CN" baseline="0" sz="2400" lang="en-US" u="none">
                <a:solidFill>
                  <a:srgbClr val="227A8F"/>
                </a:solidFill>
                <a:latin typeface="微软雅黑" pitchFamily="34" charset="-122"/>
                <a:ea typeface="微软雅黑" pitchFamily="34" charset="-122"/>
                <a:sym typeface="黑体" pitchFamily="49" charset="-122"/>
              </a:rPr>
              <a:t>3</a:t>
            </a:r>
            <a:r>
              <a:rPr altLang="en-US" baseline="0" sz="2400" lang="zh-CN" u="none">
                <a:solidFill>
                  <a:srgbClr val="227A8F"/>
                </a:solidFill>
                <a:latin typeface="微软雅黑" pitchFamily="34" charset="-122"/>
                <a:ea typeface="微软雅黑" pitchFamily="34" charset="-122"/>
                <a:sym typeface="黑体" pitchFamily="49" charset="-122"/>
              </a:rPr>
              <a:t>克，将大黄研细粉后与青黛同猪胆汁调成糊状，敷患处，</a:t>
            </a:r>
            <a:r>
              <a:rPr altLang="zh-CN" baseline="0" sz="2400" lang="en-US" u="none">
                <a:solidFill>
                  <a:srgbClr val="227A8F"/>
                </a:solidFill>
                <a:latin typeface="微软雅黑" pitchFamily="34" charset="-122"/>
                <a:ea typeface="微软雅黑" pitchFamily="34" charset="-122"/>
                <a:sym typeface="黑体" pitchFamily="49" charset="-122"/>
              </a:rPr>
              <a:t>24</a:t>
            </a:r>
            <a:r>
              <a:rPr altLang="en-US" baseline="0" sz="2400" lang="zh-CN" u="none">
                <a:solidFill>
                  <a:srgbClr val="227A8F"/>
                </a:solidFill>
                <a:latin typeface="微软雅黑" pitchFamily="34" charset="-122"/>
                <a:ea typeface="微软雅黑" pitchFamily="34" charset="-122"/>
                <a:sym typeface="黑体" pitchFamily="49" charset="-122"/>
              </a:rPr>
              <a:t>小时换</a:t>
            </a:r>
            <a:r>
              <a:rPr altLang="zh-CN" baseline="0" sz="2400" lang="en-US" u="none">
                <a:solidFill>
                  <a:srgbClr val="227A8F"/>
                </a:solidFill>
                <a:latin typeface="微软雅黑" pitchFamily="34" charset="-122"/>
                <a:ea typeface="微软雅黑" pitchFamily="34" charset="-122"/>
                <a:sym typeface="黑体" pitchFamily="49" charset="-122"/>
              </a:rPr>
              <a:t>1</a:t>
            </a:r>
            <a:r>
              <a:rPr altLang="en-US" baseline="0" sz="2400" lang="zh-CN" u="none">
                <a:solidFill>
                  <a:srgbClr val="227A8F"/>
                </a:solidFill>
                <a:latin typeface="微软雅黑" pitchFamily="34" charset="-122"/>
                <a:ea typeface="微软雅黑" pitchFamily="34" charset="-122"/>
                <a:sym typeface="黑体" pitchFamily="49" charset="-122"/>
              </a:rPr>
              <a:t>次。该研究招募时强调回避回族社区、维吾尔族社区。</a:t>
            </a:r>
          </a:p>
        </p:txBody>
      </p:sp>
      <p:sp>
        <p:nvSpPr>
          <p:cNvPr id="1048771"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72"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213"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73"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1">
  <p:cSld>
    <p:spTree>
      <p:nvGrpSpPr>
        <p:cNvPr id="94" name=""/>
        <p:cNvGrpSpPr/>
        <p:nvPr/>
      </p:nvGrpSpPr>
      <p:grpSpPr>
        <a:xfrm rot="0">
          <a:off x="0" y="0"/>
          <a:ext cx="0" cy="0"/>
          <a:chOff x="0" y="0"/>
          <a:chExt cx="0" cy="0"/>
        </a:xfrm>
      </p:grpSpPr>
      <p:sp>
        <p:nvSpPr>
          <p:cNvPr id="1048642" name=""/>
          <p:cNvSpPr/>
          <p:nvPr>
            <p:ph sz="full" idx="1"/>
          </p:nvPr>
        </p:nvSpPr>
        <p:spPr>
          <a:xfrm rot="0">
            <a:off x="414337" y="1773237"/>
            <a:ext cx="8229600" cy="7191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20000"/>
              </a:lnSpc>
              <a:spcBef>
                <a:spcPts val="400"/>
              </a:spcBef>
              <a:spcAft>
                <a:spcPct val="0"/>
              </a:spcAft>
              <a:buClr>
                <a:srgbClr val="2DA2BF"/>
              </a:buClr>
              <a:buSzPct val="68000"/>
              <a:buFontTx/>
              <a:buNone/>
            </a:pPr>
            <a:r>
              <a:rPr altLang="en-US" baseline="0" sz="2000" lang="zh-CN" u="none">
                <a:solidFill>
                  <a:srgbClr val="000000"/>
                </a:solidFill>
                <a:latin typeface="黑体" pitchFamily="49" charset="-122"/>
                <a:ea typeface="黑体" pitchFamily="49" charset="-122"/>
                <a:sym typeface="黑体" pitchFamily="49" charset="-122"/>
              </a:rPr>
              <a:t>案例</a:t>
            </a:r>
            <a:r>
              <a:rPr altLang="zh-CN" baseline="0" sz="2000" lang="en-US" u="none">
                <a:solidFill>
                  <a:srgbClr val="000000"/>
                </a:solidFill>
                <a:latin typeface="黑体" pitchFamily="49" charset="-122"/>
                <a:ea typeface="黑体" pitchFamily="49" charset="-122"/>
                <a:sym typeface="黑体" pitchFamily="49" charset="-122"/>
              </a:rPr>
              <a:t>2: 2003《</a:t>
            </a:r>
            <a:r>
              <a:rPr altLang="en-US" baseline="0" sz="2000" lang="zh-CN" u="none">
                <a:solidFill>
                  <a:srgbClr val="000000"/>
                </a:solidFill>
                <a:latin typeface="黑体" pitchFamily="49" charset="-122"/>
                <a:ea typeface="黑体" pitchFamily="49" charset="-122"/>
                <a:sym typeface="黑体" pitchFamily="49" charset="-122"/>
              </a:rPr>
              <a:t>食管癌手术后放疗的价值：</a:t>
            </a:r>
            <a:r>
              <a:rPr altLang="zh-CN" baseline="0" sz="2000" lang="en-US" u="none">
                <a:solidFill>
                  <a:srgbClr val="000000"/>
                </a:solidFill>
                <a:latin typeface="黑体" pitchFamily="49" charset="-122"/>
                <a:ea typeface="黑体" pitchFamily="49" charset="-122"/>
                <a:sym typeface="黑体" pitchFamily="49" charset="-122"/>
              </a:rPr>
              <a:t>495</a:t>
            </a:r>
            <a:r>
              <a:rPr altLang="en-US" baseline="0" sz="2000" lang="zh-CN" u="none">
                <a:solidFill>
                  <a:srgbClr val="000000"/>
                </a:solidFill>
                <a:latin typeface="黑体" pitchFamily="49" charset="-122"/>
                <a:ea typeface="黑体" pitchFamily="49" charset="-122"/>
                <a:sym typeface="黑体" pitchFamily="49" charset="-122"/>
              </a:rPr>
              <a:t>病例报告</a:t>
            </a:r>
            <a:r>
              <a:rPr altLang="zh-CN" baseline="0" sz="2000" lang="en-US" u="none">
                <a:solidFill>
                  <a:srgbClr val="000000"/>
                </a:solidFill>
                <a:latin typeface="黑体" pitchFamily="49" charset="-122"/>
                <a:ea typeface="黑体" pitchFamily="49" charset="-122"/>
                <a:sym typeface="黑体" pitchFamily="49" charset="-122"/>
              </a:rPr>
              <a:t>》</a:t>
            </a:r>
            <a:r>
              <a:rPr altLang="en-US" baseline="0" sz="2000" lang="zh-CN" u="none">
                <a:solidFill>
                  <a:srgbClr val="000000"/>
                </a:solidFill>
                <a:latin typeface="黑体" pitchFamily="49" charset="-122"/>
                <a:ea typeface="黑体" pitchFamily="49" charset="-122"/>
                <a:sym typeface="黑体" pitchFamily="49" charset="-122"/>
              </a:rPr>
              <a:t>引起伦理重视：</a:t>
            </a:r>
          </a:p>
          <a:p>
            <a:pPr algn="l" eaLnBrk="1" fontAlgn="base" hangingPunct="1" indent="-107950" latinLnBrk="1" lvl="0" marL="107950">
              <a:lnSpc>
                <a:spcPct val="120000"/>
              </a:lnSpc>
              <a:spcBef>
                <a:spcPts val="400"/>
              </a:spcBef>
              <a:spcAft>
                <a:spcPct val="0"/>
              </a:spcAft>
              <a:buClr>
                <a:srgbClr val="2DA2BF"/>
              </a:buClr>
              <a:buSzPct val="68000"/>
              <a:buFontTx/>
              <a:buNone/>
            </a:pPr>
            <a:r>
              <a:rPr altLang="zh-CN" baseline="0" sz="2400" lang="en-US" u="none">
                <a:solidFill>
                  <a:srgbClr val="000000"/>
                </a:solidFill>
                <a:latin typeface="Arial" pitchFamily="0" charset="0"/>
                <a:ea typeface="宋体" pitchFamily="2" charset="-122"/>
                <a:sym typeface="黑体" pitchFamily="49" charset="-122"/>
              </a:rPr>
              <a:t>      </a:t>
            </a:r>
          </a:p>
          <a:p>
            <a:pPr algn="l" eaLnBrk="1" fontAlgn="base" hangingPunct="1" indent="-107950" latinLnBrk="1" lvl="0" marL="107950">
              <a:lnSpc>
                <a:spcPct val="120000"/>
              </a:lnSpc>
              <a:spcBef>
                <a:spcPts val="400"/>
              </a:spcBef>
              <a:spcAft>
                <a:spcPct val="0"/>
              </a:spcAft>
              <a:buClr>
                <a:srgbClr val="2DA2BF"/>
              </a:buClr>
              <a:buSzPct val="68000"/>
              <a:buFontTx/>
              <a:buNone/>
            </a:pPr>
            <a:endParaRPr altLang="en-US" baseline="0" sz="2400" lang="zh-CN" u="none">
              <a:solidFill>
                <a:srgbClr val="000000"/>
              </a:solidFill>
              <a:latin typeface="黑体" pitchFamily="49" charset="-122"/>
              <a:ea typeface="黑体" pitchFamily="49" charset="-122"/>
              <a:sym typeface="黑体" pitchFamily="49" charset="-122"/>
            </a:endParaRPr>
          </a:p>
        </p:txBody>
      </p:sp>
      <p:sp>
        <p:nvSpPr>
          <p:cNvPr id="104864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4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5"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75"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45"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46" name=""/>
          <p:cNvSpPr/>
          <p:nvPr/>
        </p:nvSpPr>
        <p:spPr>
          <a:xfrm rot="0">
            <a:off x="523875" y="2492375"/>
            <a:ext cx="8229600" cy="3240087"/>
          </a:xfrm>
          <a:prstGeom prst="rect"/>
          <a:noFill/>
          <a:ln>
            <a:noFill/>
          </a:ln>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20000"/>
              </a:lnSpc>
              <a:spcBef>
                <a:spcPts val="400"/>
              </a:spcBef>
              <a:spcAft>
                <a:spcPct val="0"/>
              </a:spcAft>
              <a:buClr>
                <a:srgbClr val="2DA2BF"/>
              </a:buClr>
              <a:buSzPct val="68000"/>
              <a:buFont typeface="Wingdings" pitchFamily="2" charset="2"/>
              <a:buChar char="l"/>
            </a:pPr>
            <a:r>
              <a:rPr altLang="en-US" baseline="0" sz="2000" lang="zh-CN" u="none">
                <a:solidFill>
                  <a:srgbClr val="000000"/>
                </a:solidFill>
                <a:latin typeface="黑体" pitchFamily="49" charset="-122"/>
                <a:ea typeface="黑体" pitchFamily="49" charset="-122"/>
                <a:sym typeface="黑体" pitchFamily="49" charset="-122"/>
              </a:rPr>
              <a:t> 行业内规范： </a:t>
            </a:r>
            <a:r>
              <a:rPr altLang="zh-CN" baseline="0" sz="2000" lang="en-US" u="none">
                <a:solidFill>
                  <a:srgbClr val="000000"/>
                </a:solidFill>
                <a:latin typeface="黑体" pitchFamily="49" charset="-122"/>
                <a:ea typeface="黑体" pitchFamily="49" charset="-122"/>
                <a:sym typeface="黑体" pitchFamily="49" charset="-122"/>
              </a:rPr>
              <a:t>2004</a:t>
            </a:r>
            <a:r>
              <a:rPr altLang="en-US" baseline="0" sz="2000" lang="zh-CN" u="none">
                <a:solidFill>
                  <a:srgbClr val="000000"/>
                </a:solidFill>
                <a:latin typeface="黑体" pitchFamily="49" charset="-122"/>
                <a:ea typeface="黑体" pitchFamily="49" charset="-122"/>
                <a:sym typeface="黑体" pitchFamily="49" charset="-122"/>
              </a:rPr>
              <a:t>年</a:t>
            </a:r>
            <a:r>
              <a:rPr altLang="zh-CN" baseline="0" sz="2000" lang="en-US" u="none">
                <a:solidFill>
                  <a:srgbClr val="000000"/>
                </a:solidFill>
                <a:latin typeface="黑体" pitchFamily="49" charset="-122"/>
                <a:ea typeface="黑体" pitchFamily="49" charset="-122"/>
                <a:sym typeface="黑体" pitchFamily="49" charset="-122"/>
              </a:rPr>
              <a:t>10</a:t>
            </a:r>
            <a:r>
              <a:rPr altLang="en-US" baseline="0" sz="2000" lang="zh-CN" u="none">
                <a:solidFill>
                  <a:srgbClr val="000000"/>
                </a:solidFill>
                <a:latin typeface="黑体" pitchFamily="49" charset="-122"/>
                <a:ea typeface="黑体" pitchFamily="49" charset="-122"/>
                <a:sym typeface="黑体" pitchFamily="49" charset="-122"/>
              </a:rPr>
              <a:t>月中华医学杂志社在给各中华系列杂志编辑部的通知中要求，从</a:t>
            </a:r>
            <a:r>
              <a:rPr altLang="zh-CN" baseline="0" sz="2000" lang="en-US" u="none">
                <a:solidFill>
                  <a:srgbClr val="000000"/>
                </a:solidFill>
                <a:latin typeface="黑体" pitchFamily="49" charset="-122"/>
                <a:ea typeface="黑体" pitchFamily="49" charset="-122"/>
                <a:sym typeface="黑体" pitchFamily="49" charset="-122"/>
              </a:rPr>
              <a:t>2005</a:t>
            </a:r>
            <a:r>
              <a:rPr altLang="en-US" baseline="0" sz="2000" lang="zh-CN" u="none">
                <a:solidFill>
                  <a:srgbClr val="000000"/>
                </a:solidFill>
                <a:latin typeface="黑体" pitchFamily="49" charset="-122"/>
                <a:ea typeface="黑体" pitchFamily="49" charset="-122"/>
                <a:sym typeface="黑体" pitchFamily="49" charset="-122"/>
              </a:rPr>
              <a:t>年起涉及人的生物医学研究论文，在</a:t>
            </a:r>
            <a:r>
              <a:rPr altLang="en-US" baseline="0" sz="2000" lang="zh-CN" u="none">
                <a:solidFill>
                  <a:srgbClr val="FF0000"/>
                </a:solidFill>
                <a:latin typeface="黑体" pitchFamily="49" charset="-122"/>
                <a:ea typeface="黑体" pitchFamily="49" charset="-122"/>
                <a:sym typeface="黑体" pitchFamily="49" charset="-122"/>
              </a:rPr>
              <a:t>投稿须知中增加有关医学研究伦理方面的审查要求</a:t>
            </a:r>
            <a:r>
              <a:rPr altLang="zh-CN" baseline="0" sz="2000" lang="en-US" u="none">
                <a:solidFill>
                  <a:srgbClr val="000000"/>
                </a:solidFill>
                <a:latin typeface="黑体" pitchFamily="49" charset="-122"/>
                <a:ea typeface="黑体" pitchFamily="49" charset="-122"/>
                <a:sym typeface="黑体" pitchFamily="49" charset="-122"/>
              </a:rPr>
              <a:t>，无伦理批件的临床研究论文被撤回。    </a:t>
            </a:r>
          </a:p>
          <a:p>
            <a:pPr algn="l" eaLnBrk="1" fontAlgn="base" hangingPunct="1" indent="-107950" latinLnBrk="1" lvl="0" marL="107950">
              <a:lnSpc>
                <a:spcPct val="120000"/>
              </a:lnSpc>
              <a:spcBef>
                <a:spcPts val="400"/>
              </a:spcBef>
              <a:spcAft>
                <a:spcPct val="0"/>
              </a:spcAft>
              <a:buClr>
                <a:srgbClr val="2DA2BF"/>
              </a:buClr>
              <a:buSzPct val="68000"/>
              <a:buFont typeface="Wingdings" pitchFamily="2" charset="2"/>
              <a:buChar char="l"/>
            </a:pPr>
            <a:r>
              <a:rPr altLang="en-US" baseline="0" sz="2000" lang="zh-CN" u="none">
                <a:solidFill>
                  <a:srgbClr val="000000"/>
                </a:solidFill>
                <a:latin typeface="黑体" pitchFamily="49" charset="-122"/>
                <a:ea typeface="黑体" pitchFamily="49" charset="-122"/>
                <a:sym typeface="黑体" pitchFamily="49" charset="-122"/>
              </a:rPr>
              <a:t> 伦理规范：在涉及人的生物医学研究中以多个部门的相关规范要求伦理审查。  </a:t>
            </a:r>
          </a:p>
        </p:txBody>
      </p:sp>
      <p:pic>
        <p:nvPicPr>
          <p:cNvPr id="2097176" name=""/>
          <p:cNvPicPr>
            <a:picLocks/>
          </p:cNvPicPr>
          <p:nvPr/>
        </p:nvPicPr>
        <p:blipFill>
          <a:blip xmlns:r="http://schemas.openxmlformats.org/officeDocument/2006/relationships" r:embed="rId2"/>
          <a:srcRect l="0" t="0" r="0" b="0"/>
          <a:stretch>
            <a:fillRect/>
          </a:stretch>
        </p:blipFill>
        <p:spPr>
          <a:xfrm rot="0">
            <a:off x="5651500" y="4581525"/>
            <a:ext cx="2424112" cy="1700212"/>
          </a:xfrm>
          <a:prstGeom prst="rect"/>
          <a:noFill/>
          <a:ln>
            <a:noFill/>
          </a:ln>
        </p:spPr>
      </p:pic>
    </p:spTree>
  </p:cSld>
  <p:clrMapOvr>
    <a:masterClrMapping/>
  </p:clrMapOvr>
  <p:timing>
    <p:tnLst>
      <p:par>
        <p:cTn dur="indefinite" id="1" nodeType="tmRoot">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grpId="0" id="5" nodeType="clickEffect" presetClass="entr" presetID="3" presetSubtype="10">
                                  <p:stCondLst>
                                    <p:cond delay="0"/>
                                  </p:stCondLst>
                                  <p:childTnLst>
                                    <p:set>
                                      <p:cBhvr>
                                        <p:cTn dur="1" fill="hold" id="6">
                                          <p:stCondLst>
                                            <p:cond delay="0"/>
                                          </p:stCondLst>
                                        </p:cTn>
                                        <p:tgtEl>
                                          <p:spTgt spid="1048646"/>
                                        </p:tgtEl>
                                        <p:attrNameLst>
                                          <p:attrName>style.visibility</p:attrName>
                                        </p:attrNameLst>
                                      </p:cBhvr>
                                      <p:to>
                                        <p:strVal val="visible"/>
                                      </p:to>
                                    </p:set>
                                    <p:animEffect transition="in" filter="blinds(horizontal)">
                                      <p:cBhvr>
                                        <p:cTn dur="500" id="7"/>
                                        <p:tgtEl>
                                          <p:spTgt spid="1048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1">
  <p:cSld>
    <p:spTree>
      <p:nvGrpSpPr>
        <p:cNvPr id="123" name=""/>
        <p:cNvGrpSpPr/>
        <p:nvPr/>
      </p:nvGrpSpPr>
      <p:grpSpPr>
        <a:xfrm rot="0">
          <a:off x="0" y="0"/>
          <a:ext cx="0" cy="0"/>
          <a:chOff x="0" y="0"/>
          <a:chExt cx="0" cy="0"/>
        </a:xfrm>
      </p:grpSpPr>
      <p:sp>
        <p:nvSpPr>
          <p:cNvPr id="1048774" name=""/>
          <p:cNvSpPr/>
          <p:nvPr/>
        </p:nvSpPr>
        <p:spPr>
          <a:xfrm rot="0">
            <a:off x="214312" y="1357312"/>
            <a:ext cx="5186362" cy="4184650"/>
          </a:xfrm>
          <a:prstGeom prst="rect"/>
          <a:noFill/>
          <a:ln>
            <a:noFill/>
          </a:ln>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342900" latinLnBrk="1" lvl="0" marL="342900">
              <a:lnSpc>
                <a:spcPct val="140000"/>
              </a:lnSpc>
              <a:spcBef>
                <a:spcPts val="1000"/>
              </a:spcBef>
              <a:spcAft>
                <a:spcPct val="0"/>
              </a:spcAft>
              <a:buClr>
                <a:srgbClr val="2DA2BF"/>
              </a:buClr>
              <a:buSzPct val="100000"/>
              <a:buFont typeface="Wingdings" pitchFamily="2" charset="2"/>
              <a:buChar char="ü"/>
            </a:pPr>
            <a:r>
              <a:rPr altLang="en-US" baseline="0" sz="2900" lang="zh-CN" u="none">
                <a:solidFill>
                  <a:srgbClr val="000000"/>
                </a:solidFill>
                <a:latin typeface="微软雅黑" pitchFamily="34" charset="-122"/>
                <a:ea typeface="微软雅黑" pitchFamily="34" charset="-122"/>
                <a:sym typeface="黑体" pitchFamily="49" charset="-122"/>
              </a:rPr>
              <a:t>在特殊情况下，社区或人群参与要尊重当地风俗与传统。</a:t>
            </a:r>
          </a:p>
          <a:p>
            <a:pPr algn="l" eaLnBrk="1" fontAlgn="base" hangingPunct="1" indent="-342900" latinLnBrk="1" lvl="0" marL="342900">
              <a:lnSpc>
                <a:spcPct val="140000"/>
              </a:lnSpc>
              <a:spcBef>
                <a:spcPts val="1000"/>
              </a:spcBef>
              <a:spcAft>
                <a:spcPct val="0"/>
              </a:spcAft>
              <a:buClr>
                <a:srgbClr val="2DA2BF"/>
              </a:buClr>
              <a:buSzPct val="100000"/>
              <a:buFont typeface="Wingdings" pitchFamily="2" charset="2"/>
              <a:buChar char="ü"/>
            </a:pPr>
            <a:endParaRPr altLang="zh-CN" baseline="0" sz="2900" lang="en-US" u="none">
              <a:solidFill>
                <a:srgbClr val="000000"/>
              </a:solidFill>
              <a:latin typeface="微软雅黑" pitchFamily="34" charset="-122"/>
              <a:ea typeface="微软雅黑" pitchFamily="34" charset="-122"/>
              <a:sym typeface="黑体" pitchFamily="49" charset="-122"/>
            </a:endParaRPr>
          </a:p>
          <a:p>
            <a:pPr algn="l" eaLnBrk="1" fontAlgn="base" hangingPunct="1" indent="-342900" latinLnBrk="1" lvl="0" marL="342900">
              <a:lnSpc>
                <a:spcPct val="140000"/>
              </a:lnSpc>
              <a:spcBef>
                <a:spcPts val="1000"/>
              </a:spcBef>
              <a:spcAft>
                <a:spcPct val="0"/>
              </a:spcAft>
              <a:buClr>
                <a:srgbClr val="2DA2BF"/>
              </a:buClr>
              <a:buSzPct val="100000"/>
              <a:buFont typeface="Wingdings" pitchFamily="2" charset="2"/>
              <a:buChar char="ü"/>
            </a:pPr>
            <a:r>
              <a:rPr altLang="en-US" baseline="0" sz="2900" lang="zh-CN" u="none">
                <a:solidFill>
                  <a:srgbClr val="000000"/>
                </a:solidFill>
                <a:latin typeface="微软雅黑" pitchFamily="34" charset="-122"/>
                <a:ea typeface="微软雅黑" pitchFamily="34" charset="-122"/>
                <a:sym typeface="黑体" pitchFamily="49" charset="-122"/>
              </a:rPr>
              <a:t>审查受试者证候与临床治疗适用的证候是否一致，</a:t>
            </a:r>
            <a:r>
              <a:rPr altLang="en-US" baseline="0" sz="2900" lang="zh-CN" u="none">
                <a:solidFill>
                  <a:srgbClr val="FF0000"/>
                </a:solidFill>
                <a:latin typeface="微软雅黑" pitchFamily="34" charset="-122"/>
                <a:ea typeface="微软雅黑" pitchFamily="34" charset="-122"/>
                <a:sym typeface="黑体" pitchFamily="49" charset="-122"/>
              </a:rPr>
              <a:t>既要辨病，更要辨证。</a:t>
            </a:r>
          </a:p>
        </p:txBody>
      </p:sp>
      <p:pic>
        <p:nvPicPr>
          <p:cNvPr id="2097214" name="" descr="W020110611548612031185"/>
          <p:cNvPicPr>
            <a:picLocks/>
          </p:cNvPicPr>
          <p:nvPr/>
        </p:nvPicPr>
        <p:blipFill>
          <a:blip xmlns:r="http://schemas.openxmlformats.org/officeDocument/2006/relationships" r:embed="rId1"/>
          <a:srcRect l="0" t="0" r="0" b="4100"/>
          <a:stretch>
            <a:fillRect/>
          </a:stretch>
        </p:blipFill>
        <p:spPr>
          <a:xfrm rot="0">
            <a:off x="7077075" y="1357312"/>
            <a:ext cx="1814512" cy="3062287"/>
          </a:xfrm>
          <a:prstGeom prst="rect"/>
          <a:noFill/>
          <a:ln>
            <a:noFill/>
          </a:ln>
        </p:spPr>
      </p:pic>
      <p:pic>
        <p:nvPicPr>
          <p:cNvPr id="2097215" name="" descr="20089113848686_2"/>
          <p:cNvPicPr>
            <a:picLocks/>
          </p:cNvPicPr>
          <p:nvPr/>
        </p:nvPicPr>
        <p:blipFill>
          <a:blip xmlns:r="http://schemas.openxmlformats.org/officeDocument/2006/relationships" r:embed="rId2"/>
          <a:srcRect l="0" t="0" r="0" b="4218"/>
          <a:stretch>
            <a:fillRect/>
          </a:stretch>
        </p:blipFill>
        <p:spPr>
          <a:xfrm rot="0">
            <a:off x="5500687" y="3746500"/>
            <a:ext cx="1957387" cy="2635250"/>
          </a:xfrm>
          <a:prstGeom prst="rect"/>
          <a:noFill/>
          <a:ln>
            <a:noFill/>
          </a:ln>
        </p:spPr>
      </p:pic>
      <p:sp>
        <p:nvSpPr>
          <p:cNvPr id="104877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7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216" name="" descr="xiaobiao.jpg"/>
          <p:cNvPicPr>
            <a:picLocks/>
          </p:cNvPicPr>
          <p:nvPr/>
        </p:nvPicPr>
        <p:blipFill>
          <a:blip xmlns:r="http://schemas.openxmlformats.org/officeDocument/2006/relationships" r:embed="rId3"/>
          <a:srcRect l="0" t="0" r="0" b="0"/>
          <a:stretch>
            <a:fillRect/>
          </a:stretch>
        </p:blipFill>
        <p:spPr>
          <a:xfrm rot="0">
            <a:off x="7643812" y="0"/>
            <a:ext cx="1109662" cy="1109662"/>
          </a:xfrm>
          <a:prstGeom prst="rect"/>
          <a:noFill/>
          <a:ln>
            <a:noFill/>
          </a:ln>
        </p:spPr>
      </p:pic>
      <p:sp>
        <p:nvSpPr>
          <p:cNvPr id="104877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1">
  <p:cSld>
    <p:spTree>
      <p:nvGrpSpPr>
        <p:cNvPr id="124" name=""/>
        <p:cNvGrpSpPr/>
        <p:nvPr/>
      </p:nvGrpSpPr>
      <p:grpSpPr>
        <a:xfrm rot="0">
          <a:off x="0" y="0"/>
          <a:ext cx="0" cy="0"/>
          <a:chOff x="0" y="0"/>
          <a:chExt cx="0" cy="0"/>
        </a:xfrm>
      </p:grpSpPr>
      <p:sp>
        <p:nvSpPr>
          <p:cNvPr id="1048778" name=""/>
          <p:cNvSpPr/>
          <p:nvPr>
            <p:ph sz="full" idx="1"/>
          </p:nvPr>
        </p:nvSpPr>
        <p:spPr>
          <a:xfrm rot="0">
            <a:off x="539750" y="1508125"/>
            <a:ext cx="8229600" cy="43894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982662" lvl="0" marL="365125">
              <a:lnSpc>
                <a:spcPct val="120000"/>
              </a:lnSpc>
              <a:spcBef>
                <a:spcPts val="400"/>
              </a:spcBef>
              <a:spcAft>
                <a:spcPct val="0"/>
              </a:spcAft>
              <a:buClr>
                <a:srgbClr val="2DA2BF"/>
              </a:buClr>
              <a:buSzPct val="68000"/>
              <a:buFont typeface="Wingdings 3" pitchFamily="18" charset="2"/>
              <a:buChar char=""/>
            </a:pPr>
            <a:r>
              <a:rPr altLang="zh-CN" baseline="0" b="1" sz="3200" lang="zh-CN" u="none">
                <a:solidFill>
                  <a:srgbClr val="CC0000"/>
                </a:solidFill>
                <a:latin typeface="华文行楷" pitchFamily="2" charset="-122"/>
                <a:ea typeface="华文行楷" pitchFamily="2" charset="-122"/>
                <a:sym typeface="黑体" pitchFamily="49" charset="-122"/>
              </a:rPr>
              <a:t>4</a:t>
            </a:r>
            <a:r>
              <a:rPr altLang="zh-CN" baseline="0" b="1" sz="3200" lang="en-US" u="none">
                <a:solidFill>
                  <a:srgbClr val="CC0000"/>
                </a:solidFill>
                <a:latin typeface="华文行楷" pitchFamily="2" charset="-122"/>
                <a:ea typeface="华文行楷" pitchFamily="2" charset="-122"/>
                <a:sym typeface="黑体" pitchFamily="49" charset="-122"/>
              </a:rPr>
              <a:t>. </a:t>
            </a:r>
            <a:r>
              <a:rPr altLang="en-US" baseline="0" b="1" sz="3200" lang="zh-CN" u="none">
                <a:solidFill>
                  <a:srgbClr val="CC0000"/>
                </a:solidFill>
                <a:latin typeface="华文行楷" pitchFamily="2" charset="-122"/>
                <a:ea typeface="华文行楷" pitchFamily="2" charset="-122"/>
                <a:sym typeface="黑体" pitchFamily="49" charset="-122"/>
              </a:rPr>
              <a:t>受试者的招募</a:t>
            </a:r>
          </a:p>
          <a:p>
            <a:pPr algn="l" fontAlgn="base" indent="-982662" lvl="0" marL="365125">
              <a:lnSpc>
                <a:spcPct val="120000"/>
              </a:lnSpc>
              <a:spcBef>
                <a:spcPts val="400"/>
              </a:spcBef>
              <a:spcAft>
                <a:spcPct val="0"/>
              </a:spcAft>
              <a:buClr>
                <a:srgbClr val="2DA2BF"/>
              </a:buClr>
              <a:buSzPct val="68000"/>
              <a:buFont typeface="Wingdings 3" pitchFamily="18" charset="2"/>
              <a:buChar char=""/>
            </a:pPr>
            <a:endParaRPr altLang="en-US" baseline="0" sz="2200" lang="zh-CN" u="none">
              <a:solidFill>
                <a:srgbClr val="000000"/>
              </a:solidFill>
              <a:latin typeface="Lucida Sans Unicode" pitchFamily="34" charset="0"/>
              <a:ea typeface="黑体" pitchFamily="49" charset="-122"/>
              <a:sym typeface="黑体" pitchFamily="49" charset="-122"/>
            </a:endParaRPr>
          </a:p>
          <a:p>
            <a:pPr algn="l" fontAlgn="base" indent="-982662" lvl="0" marL="365125">
              <a:lnSpc>
                <a:spcPct val="120000"/>
              </a:lnSpc>
              <a:spcBef>
                <a:spcPts val="400"/>
              </a:spcBef>
              <a:spcAft>
                <a:spcPct val="0"/>
              </a:spcAft>
              <a:buClr>
                <a:srgbClr val="2DA2BF"/>
              </a:buClr>
              <a:buSzPct val="68000"/>
              <a:buFont typeface="Wingdings 3" pitchFamily="18" charset="2"/>
              <a:buChar char=""/>
            </a:pPr>
            <a:r>
              <a:rPr altLang="en-US" baseline="0" sz="2200" lang="zh-CN" u="none">
                <a:solidFill>
                  <a:srgbClr val="000000"/>
                </a:solidFill>
                <a:latin typeface="Lucida Sans Unicode" pitchFamily="34" charset="0"/>
                <a:ea typeface="黑体" pitchFamily="49" charset="-122"/>
                <a:sym typeface="黑体" pitchFamily="49" charset="-122"/>
              </a:rPr>
              <a:t>案例</a:t>
            </a:r>
            <a:r>
              <a:rPr altLang="zh-CN" baseline="0" sz="2200" lang="en-US" u="none">
                <a:solidFill>
                  <a:srgbClr val="000000"/>
                </a:solidFill>
                <a:latin typeface="Lucida Sans Unicode" pitchFamily="34" charset="0"/>
                <a:ea typeface="黑体" pitchFamily="49" charset="-122"/>
                <a:sym typeface="黑体" pitchFamily="49" charset="-122"/>
              </a:rPr>
              <a:t>11</a:t>
            </a:r>
            <a:r>
              <a:rPr altLang="en-US" baseline="0" sz="2200" lang="zh-CN" u="none">
                <a:solidFill>
                  <a:srgbClr val="000000"/>
                </a:solidFill>
                <a:latin typeface="Lucida Sans Unicode" pitchFamily="34" charset="0"/>
                <a:ea typeface="黑体" pitchFamily="49" charset="-122"/>
                <a:sym typeface="黑体" pitchFamily="49" charset="-122"/>
              </a:rPr>
              <a:t>：</a:t>
            </a:r>
          </a:p>
          <a:p>
            <a:pPr algn="l" fontAlgn="base" indent="-982662" lvl="0" marL="365125">
              <a:lnSpc>
                <a:spcPct val="120000"/>
              </a:lnSpc>
              <a:spcBef>
                <a:spcPts val="400"/>
              </a:spcBef>
              <a:spcAft>
                <a:spcPct val="0"/>
              </a:spcAft>
              <a:buClr>
                <a:srgbClr val="2DA2BF"/>
              </a:buClr>
              <a:buSzPct val="68000"/>
              <a:buFont typeface="Wingdings 3" pitchFamily="18" charset="2"/>
              <a:buChar char=""/>
            </a:pPr>
            <a:r>
              <a:rPr altLang="en-US" baseline="0" sz="2200" lang="zh-CN" u="none">
                <a:solidFill>
                  <a:srgbClr val="000000"/>
                </a:solidFill>
                <a:latin typeface="Lucida Sans Unicode" pitchFamily="34" charset="0"/>
                <a:ea typeface="黑体" pitchFamily="49" charset="-122"/>
                <a:sym typeface="黑体" pitchFamily="49" charset="-122"/>
              </a:rPr>
              <a:t>       患者陈某，女，</a:t>
            </a:r>
            <a:r>
              <a:rPr altLang="zh-CN" baseline="0" sz="2200" lang="en-US" u="none">
                <a:solidFill>
                  <a:srgbClr val="000000"/>
                </a:solidFill>
                <a:latin typeface="Lucida Sans Unicode" pitchFamily="34" charset="0"/>
                <a:ea typeface="黑体" pitchFamily="49" charset="-122"/>
                <a:sym typeface="黑体" pitchFamily="49" charset="-122"/>
              </a:rPr>
              <a:t>55</a:t>
            </a:r>
            <a:r>
              <a:rPr altLang="en-US" baseline="0" sz="2200" lang="zh-CN" u="none">
                <a:solidFill>
                  <a:srgbClr val="000000"/>
                </a:solidFill>
                <a:latin typeface="Lucida Sans Unicode" pitchFamily="34" charset="0"/>
                <a:ea typeface="黑体" pitchFamily="49" charset="-122"/>
                <a:sym typeface="黑体" pitchFamily="49" charset="-122"/>
              </a:rPr>
              <a:t>岁，被诊断为原发性高血压，用药期间血压控制不佳，有波动，经人介绍找到某省医院心血管专业的权威医生林主任，林医生推荐其参加“某胶囊治疗轻中度原发性高血压的有效性和安全性上市后临床研究”，陈某担心拒绝后影响与林主任的关系，硬着头皮答应了。</a:t>
            </a:r>
          </a:p>
          <a:p>
            <a:pPr algn="l" fontAlgn="base" indent="-982662" lvl="0" marL="365125">
              <a:lnSpc>
                <a:spcPct val="120000"/>
              </a:lnSpc>
              <a:spcBef>
                <a:spcPts val="400"/>
              </a:spcBef>
              <a:spcAft>
                <a:spcPct val="0"/>
              </a:spcAft>
              <a:buClr>
                <a:srgbClr val="2DA2BF"/>
              </a:buClr>
              <a:buSzPct val="68000"/>
              <a:buFont typeface="Wingdings 3" pitchFamily="18" charset="2"/>
              <a:buChar char=""/>
            </a:pPr>
            <a:endParaRPr altLang="en-US" baseline="0" sz="2200" lang="zh-CN" u="none">
              <a:solidFill>
                <a:srgbClr val="000000"/>
              </a:solidFill>
              <a:latin typeface="Lucida Sans Unicode" pitchFamily="34" charset="0"/>
              <a:ea typeface="黑体" pitchFamily="49" charset="-122"/>
              <a:sym typeface="黑体" pitchFamily="49" charset="-122"/>
            </a:endParaRPr>
          </a:p>
        </p:txBody>
      </p:sp>
      <p:sp>
        <p:nvSpPr>
          <p:cNvPr id="1048779"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80"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21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81"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1">
  <p:cSld>
    <p:spTree>
      <p:nvGrpSpPr>
        <p:cNvPr id="125" name=""/>
        <p:cNvGrpSpPr/>
        <p:nvPr/>
      </p:nvGrpSpPr>
      <p:grpSpPr>
        <a:xfrm rot="0">
          <a:off x="0" y="0"/>
          <a:ext cx="0" cy="0"/>
          <a:chOff x="0" y="0"/>
          <a:chExt cx="0" cy="0"/>
        </a:xfrm>
      </p:grpSpPr>
      <p:sp>
        <p:nvSpPr>
          <p:cNvPr id="1048782" name=""/>
          <p:cNvSpPr/>
          <p:nvPr>
            <p:ph sz="full" idx="1"/>
          </p:nvPr>
        </p:nvSpPr>
        <p:spPr>
          <a:xfrm rot="0">
            <a:off x="468312" y="1220787"/>
            <a:ext cx="8301037" cy="3937000"/>
          </a:xfrm>
          <a:prstGeom prst="rect"/>
          <a:solidFill>
            <a:srgbClr val="FBE0D1">
              <a:alpha val="100000"/>
            </a:srgbClr>
          </a:solid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0" latinLnBrk="1" lvl="0" marL="0">
              <a:lnSpc>
                <a:spcPct val="130000"/>
              </a:lnSpc>
              <a:spcBef>
                <a:spcPts val="400"/>
              </a:spcBef>
              <a:spcAft>
                <a:spcPct val="0"/>
              </a:spcAft>
              <a:buClr>
                <a:srgbClr val="2DA2BF"/>
              </a:buClr>
              <a:buSzPct val="68000"/>
              <a:buFontTx/>
              <a:buNone/>
            </a:pPr>
            <a:r>
              <a:rPr altLang="en-US" baseline="0" sz="2200" lang="zh-CN" u="none">
                <a:solidFill>
                  <a:srgbClr val="000000"/>
                </a:solidFill>
                <a:latin typeface="Lucida Sans Unicode" pitchFamily="34" charset="0"/>
                <a:ea typeface="黑体" pitchFamily="49" charset="-122"/>
                <a:sym typeface="黑体" pitchFamily="49" charset="-122"/>
              </a:rPr>
              <a:t>   伦理分析：权利的自我约束</a:t>
            </a:r>
          </a:p>
          <a:p>
            <a:pPr algn="l" fontAlgn="base" indent="0" lvl="0" marL="0">
              <a:lnSpc>
                <a:spcPct val="130000"/>
              </a:lnSpc>
              <a:spcBef>
                <a:spcPts val="400"/>
              </a:spcBef>
              <a:spcAft>
                <a:spcPct val="0"/>
              </a:spcAft>
              <a:buClr>
                <a:srgbClr val="2DA2BF"/>
              </a:buClr>
              <a:buSzPct val="68000"/>
              <a:buFont typeface="Wingdings 3" pitchFamily="18" charset="2"/>
              <a:buChar char=""/>
            </a:pPr>
            <a:r>
              <a:rPr altLang="en-US" baseline="0" sz="2200" lang="zh-CN" u="none">
                <a:solidFill>
                  <a:srgbClr val="000000"/>
                </a:solidFill>
                <a:latin typeface="Lucida Sans Unicode" pitchFamily="34" charset="0"/>
                <a:ea typeface="黑体" pitchFamily="49" charset="-122"/>
                <a:sym typeface="黑体" pitchFamily="49" charset="-122"/>
              </a:rPr>
              <a:t>        严重疾病或疾病终末期患者通常会依赖医生</a:t>
            </a:r>
            <a:r>
              <a:rPr altLang="zh-CN" baseline="0" sz="2200" lang="en-US" u="none">
                <a:solidFill>
                  <a:srgbClr val="000000"/>
                </a:solidFill>
                <a:latin typeface="Lucida Sans Unicode" pitchFamily="34" charset="0"/>
                <a:ea typeface="黑体" pitchFamily="49" charset="-122"/>
                <a:sym typeface="黑体" pitchFamily="49" charset="-122"/>
              </a:rPr>
              <a:t>/</a:t>
            </a:r>
            <a:r>
              <a:rPr altLang="en-US" baseline="0" sz="2200" lang="zh-CN" u="none">
                <a:solidFill>
                  <a:srgbClr val="000000"/>
                </a:solidFill>
                <a:latin typeface="Lucida Sans Unicode" pitchFamily="34" charset="0"/>
                <a:ea typeface="黑体" pitchFamily="49" charset="-122"/>
                <a:sym typeface="黑体" pitchFamily="49" charset="-122"/>
              </a:rPr>
              <a:t>研究者的医疗，特别是研究方案中包含治疗部分的情况下，主治医生作为研究者招募受试者时，患者可能会担心拒绝将遭遇主治医生的不公正对待，而被迫接受并表示同意参与该项试验。</a:t>
            </a:r>
          </a:p>
          <a:p>
            <a:pPr algn="l" fontAlgn="base" indent="0" lvl="0" marL="0">
              <a:lnSpc>
                <a:spcPct val="130000"/>
              </a:lnSpc>
              <a:spcBef>
                <a:spcPts val="400"/>
              </a:spcBef>
              <a:spcAft>
                <a:spcPct val="0"/>
              </a:spcAft>
              <a:buClr>
                <a:srgbClr val="2DA2BF"/>
              </a:buClr>
              <a:buSzPct val="68000"/>
              <a:buFont typeface="Wingdings 3" pitchFamily="18" charset="2"/>
              <a:buChar char=""/>
            </a:pPr>
            <a:r>
              <a:rPr altLang="en-US" baseline="0" sz="2200" lang="zh-CN" u="none">
                <a:solidFill>
                  <a:srgbClr val="000000"/>
                </a:solidFill>
                <a:latin typeface="Lucida Sans Unicode" pitchFamily="34" charset="0"/>
                <a:ea typeface="黑体" pitchFamily="49" charset="-122"/>
                <a:sym typeface="黑体" pitchFamily="49" charset="-122"/>
              </a:rPr>
              <a:t>       建议：由一个具备资格且独立于该医患关系之外的合适人选来负责招募，获得患者的知情同意。</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1">
  <p:cSld>
    <p:spTree>
      <p:nvGrpSpPr>
        <p:cNvPr id="126" name=""/>
        <p:cNvGrpSpPr/>
        <p:nvPr/>
      </p:nvGrpSpPr>
      <p:grpSpPr>
        <a:xfrm rot="0">
          <a:off x="0" y="0"/>
          <a:ext cx="0" cy="0"/>
          <a:chOff x="0" y="0"/>
          <a:chExt cx="0" cy="0"/>
        </a:xfrm>
      </p:grpSpPr>
      <p:sp>
        <p:nvSpPr>
          <p:cNvPr id="1048783" name=""/>
          <p:cNvSpPr/>
          <p:nvPr>
            <p:ph sz="full" idx="0"/>
          </p:nvPr>
        </p:nvSpPr>
        <p:spPr>
          <a:xfrm rot="0">
            <a:off x="342900" y="1190625"/>
            <a:ext cx="7989887" cy="44704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107950" latinLnBrk="1" lvl="0" marL="107950">
              <a:lnSpc>
                <a:spcPct val="120000"/>
              </a:lnSpc>
              <a:spcBef>
                <a:spcPts val="400"/>
              </a:spcBef>
              <a:spcAft>
                <a:spcPct val="0"/>
              </a:spcAft>
              <a:buClr>
                <a:srgbClr val="2DA2BF"/>
              </a:buClr>
              <a:buSzPct val="68000"/>
              <a:buFontTx/>
              <a:buNone/>
            </a:pPr>
            <a:r>
              <a:rPr altLang="zh-CN" baseline="0" b="1" sz="2800" lang="en-US" u="none">
                <a:solidFill>
                  <a:srgbClr val="CC0000"/>
                </a:solidFill>
                <a:latin typeface="华文行楷" pitchFamily="2" charset="-122"/>
                <a:ea typeface="华文行楷" pitchFamily="2" charset="-122"/>
                <a:sym typeface="黑体" pitchFamily="49" charset="-122"/>
              </a:rPr>
              <a:t>5. </a:t>
            </a:r>
            <a:r>
              <a:rPr altLang="en-US" baseline="0" b="1" sz="2800" lang="zh-CN" u="none">
                <a:solidFill>
                  <a:srgbClr val="CC0000"/>
                </a:solidFill>
                <a:latin typeface="华文行楷" pitchFamily="2" charset="-122"/>
                <a:ea typeface="华文行楷" pitchFamily="2" charset="-122"/>
                <a:sym typeface="黑体" pitchFamily="49" charset="-122"/>
              </a:rPr>
              <a:t>受试者的医疗和保护</a:t>
            </a:r>
          </a:p>
          <a:p>
            <a:pPr algn="just" eaLnBrk="1" fontAlgn="base" hangingPunct="1" indent="-107950" latinLnBrk="1" lvl="0" marL="107950">
              <a:lnSpc>
                <a:spcPct val="120000"/>
              </a:lnSpc>
              <a:spcBef>
                <a:spcPts val="400"/>
              </a:spcBef>
              <a:spcAft>
                <a:spcPct val="0"/>
              </a:spcAft>
              <a:buClr>
                <a:srgbClr val="2DA2BF"/>
              </a:buClr>
              <a:buSzPct val="68000"/>
              <a:buFontTx/>
              <a:buNone/>
            </a:pPr>
            <a:endParaRPr altLang="zh-CN" baseline="0" b="1" sz="1200" lang="en-US" u="none">
              <a:solidFill>
                <a:srgbClr val="000000"/>
              </a:solidFill>
              <a:latin typeface="华文行楷" pitchFamily="2" charset="-122"/>
              <a:ea typeface="华文行楷" pitchFamily="2" charset="-122"/>
              <a:sym typeface="黑体" pitchFamily="49" charset="-122"/>
            </a:endParaRP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000000"/>
                </a:solidFill>
                <a:latin typeface="黑体" pitchFamily="49" charset="-122"/>
                <a:ea typeface="黑体" pitchFamily="49" charset="-122"/>
                <a:sym typeface="黑体" pitchFamily="49" charset="-122"/>
              </a:rPr>
              <a:t>研究人员资格，经验，是否有充分的时间</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000000"/>
                </a:solidFill>
                <a:latin typeface="黑体" pitchFamily="49" charset="-122"/>
                <a:ea typeface="黑体" pitchFamily="49" charset="-122"/>
                <a:sym typeface="黑体" pitchFamily="49" charset="-122"/>
              </a:rPr>
              <a:t>在研究过程中和研究后，为受试者提供的医疗保健</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000000"/>
                </a:solidFill>
                <a:latin typeface="黑体" pitchFamily="49" charset="-122"/>
                <a:ea typeface="黑体" pitchFamily="49" charset="-122"/>
                <a:sym typeface="黑体" pitchFamily="49" charset="-122"/>
              </a:rPr>
              <a:t>由于参与研究造成受试者的损伤</a:t>
            </a:r>
            <a:r>
              <a:rPr altLang="zh-CN" baseline="0" sz="2400" lang="en-US" u="none">
                <a:solidFill>
                  <a:srgbClr val="000000"/>
                </a:solidFill>
                <a:latin typeface="黑体" pitchFamily="49" charset="-122"/>
                <a:ea typeface="黑体" pitchFamily="49" charset="-122"/>
                <a:sym typeface="黑体" pitchFamily="49" charset="-122"/>
              </a:rPr>
              <a:t>/</a:t>
            </a:r>
            <a:r>
              <a:rPr altLang="en-US" baseline="0" sz="2400" lang="zh-CN" u="none">
                <a:solidFill>
                  <a:srgbClr val="000000"/>
                </a:solidFill>
                <a:latin typeface="黑体" pitchFamily="49" charset="-122"/>
                <a:ea typeface="黑体" pitchFamily="49" charset="-122"/>
                <a:sym typeface="黑体" pitchFamily="49" charset="-122"/>
              </a:rPr>
              <a:t>残疾</a:t>
            </a:r>
            <a:r>
              <a:rPr altLang="zh-CN" baseline="0" sz="2400" lang="en-US" u="none">
                <a:solidFill>
                  <a:srgbClr val="000000"/>
                </a:solidFill>
                <a:latin typeface="黑体" pitchFamily="49" charset="-122"/>
                <a:ea typeface="黑体" pitchFamily="49" charset="-122"/>
                <a:sym typeface="黑体" pitchFamily="49" charset="-122"/>
              </a:rPr>
              <a:t>/</a:t>
            </a:r>
            <a:r>
              <a:rPr altLang="en-US" baseline="0" sz="2400" lang="zh-CN" u="none">
                <a:solidFill>
                  <a:srgbClr val="000000"/>
                </a:solidFill>
                <a:latin typeface="黑体" pitchFamily="49" charset="-122"/>
                <a:ea typeface="黑体" pitchFamily="49" charset="-122"/>
                <a:sym typeface="黑体" pitchFamily="49" charset="-122"/>
              </a:rPr>
              <a:t>死亡的补偿或治疗的规定</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000000"/>
                </a:solidFill>
                <a:latin typeface="黑体" pitchFamily="49" charset="-122"/>
                <a:ea typeface="黑体" pitchFamily="49" charset="-122"/>
                <a:sym typeface="黑体" pitchFamily="49" charset="-122"/>
              </a:rPr>
              <a:t>保险和损害赔偿的安排</a:t>
            </a:r>
            <a:r>
              <a:rPr altLang="en-US" baseline="0" sz="2400" lang="zh-CN" u="none">
                <a:solidFill>
                  <a:srgbClr val="FF6600"/>
                </a:solidFill>
                <a:latin typeface="黑体" pitchFamily="49" charset="-122"/>
                <a:ea typeface="黑体" pitchFamily="49" charset="-122"/>
                <a:sym typeface="黑体" pitchFamily="49" charset="-122"/>
              </a:rPr>
              <a:t>（需明确赔偿责任人；保险并没有降低受试者的风险）</a:t>
            </a:r>
          </a:p>
        </p:txBody>
      </p:sp>
      <p:sp>
        <p:nvSpPr>
          <p:cNvPr id="1048784"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85"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2"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18"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86"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44.xml><?xml version="1.0" encoding="utf-8"?>
<p:sld xmlns:a="http://schemas.openxmlformats.org/drawingml/2006/main" xmlns:r="http://schemas.openxmlformats.org/officeDocument/2006/relationships" xmlns:p="http://schemas.openxmlformats.org/presentationml/2006/main" showMasterSp="1">
  <p:cSld>
    <p:spTree>
      <p:nvGrpSpPr>
        <p:cNvPr id="127" name=""/>
        <p:cNvGrpSpPr/>
        <p:nvPr/>
      </p:nvGrpSpPr>
      <p:grpSpPr>
        <a:xfrm rot="0">
          <a:off x="0" y="0"/>
          <a:ext cx="0" cy="0"/>
          <a:chOff x="0" y="0"/>
          <a:chExt cx="0" cy="0"/>
        </a:xfrm>
      </p:grpSpPr>
      <p:sp>
        <p:nvSpPr>
          <p:cNvPr id="104878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8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3"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19"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8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90" name=""/>
          <p:cNvSpPr/>
          <p:nvPr/>
        </p:nvSpPr>
        <p:spPr>
          <a:xfrm rot="0">
            <a:off x="1249362" y="2276475"/>
            <a:ext cx="6357937" cy="1644650"/>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indent="0" latinLnBrk="1" lvl="0" marL="0">
              <a:lnSpc>
                <a:spcPct val="170000"/>
              </a:lnSpc>
              <a:spcBef>
                <a:spcPct val="0"/>
              </a:spcBef>
              <a:spcAft>
                <a:spcPct val="0"/>
              </a:spcAft>
              <a:buClr>
                <a:srgbClr val="2DA2BF"/>
              </a:buClr>
              <a:buSzPct val="100000"/>
              <a:buFontTx/>
              <a:buNone/>
            </a:pPr>
            <a:r>
              <a:rPr altLang="en-US" baseline="0" b="1" sz="2000" lang="zh-CN" u="none">
                <a:solidFill>
                  <a:srgbClr val="000000"/>
                </a:solidFill>
                <a:latin typeface="Arial" pitchFamily="0" charset="0"/>
                <a:ea typeface="宋体" pitchFamily="2" charset="-122"/>
                <a:sym typeface="黑体" pitchFamily="49" charset="-122"/>
              </a:rPr>
              <a:t>案例</a:t>
            </a:r>
            <a:r>
              <a:rPr altLang="zh-CN" baseline="0" b="1" sz="2000" lang="en-US" u="none">
                <a:solidFill>
                  <a:srgbClr val="000000"/>
                </a:solidFill>
                <a:latin typeface="Arial" pitchFamily="0" charset="0"/>
                <a:ea typeface="宋体" pitchFamily="2" charset="-122"/>
                <a:sym typeface="黑体" pitchFamily="49" charset="-122"/>
              </a:rPr>
              <a:t>12</a:t>
            </a:r>
            <a:r>
              <a:rPr altLang="en-US" baseline="0" b="1" sz="2000" lang="zh-CN" u="none">
                <a:solidFill>
                  <a:srgbClr val="000000"/>
                </a:solidFill>
                <a:latin typeface="Arial" pitchFamily="0" charset="0"/>
                <a:ea typeface="宋体" pitchFamily="2" charset="-122"/>
                <a:sym typeface="黑体" pitchFamily="49" charset="-122"/>
              </a:rPr>
              <a:t>：</a:t>
            </a:r>
            <a:r>
              <a:rPr altLang="zh-CN" baseline="0" sz="2000" lang="en-US" u="none">
                <a:solidFill>
                  <a:srgbClr val="000000"/>
                </a:solidFill>
                <a:latin typeface="Arial" pitchFamily="0" charset="0"/>
                <a:ea typeface="宋体" pitchFamily="2" charset="-122"/>
                <a:sym typeface="黑体" pitchFamily="49" charset="-122"/>
              </a:rPr>
              <a:t>申办方拟进行XX</a:t>
            </a:r>
            <a:r>
              <a:rPr altLang="en-US" baseline="0" sz="2000" lang="zh-CN" u="none">
                <a:solidFill>
                  <a:srgbClr val="000000"/>
                </a:solidFill>
                <a:latin typeface="Arial" pitchFamily="0" charset="0"/>
                <a:ea typeface="宋体" pitchFamily="2" charset="-122"/>
                <a:sym typeface="黑体" pitchFamily="49" charset="-122"/>
              </a:rPr>
              <a:t>新药临床试验，其在知情同意书中表明：“试验相关损害由保险承担。”，而缺乏申办者对于新药临床试验所致受试者损害的担责表述。</a:t>
            </a:r>
          </a:p>
        </p:txBody>
      </p:sp>
    </p:spTree>
  </p:cSld>
  <p:clrMapOvr>
    <a:masterClrMapping/>
  </p:clrMapOvr>
  <p:transition spd="fast" advClick="1">
    <p:random/>
  </p:transition>
</p:sld>
</file>

<file path=ppt/slides/slide45.xml><?xml version="1.0" encoding="utf-8"?>
<p:sld xmlns:a="http://schemas.openxmlformats.org/drawingml/2006/main" xmlns:r="http://schemas.openxmlformats.org/officeDocument/2006/relationships" xmlns:p="http://schemas.openxmlformats.org/presentationml/2006/main" showMasterSp="1">
  <p:cSld>
    <p:spTree>
      <p:nvGrpSpPr>
        <p:cNvPr id="128" name=""/>
        <p:cNvGrpSpPr/>
        <p:nvPr/>
      </p:nvGrpSpPr>
      <p:grpSpPr>
        <a:xfrm rot="0">
          <a:off x="0" y="0"/>
          <a:ext cx="0" cy="0"/>
          <a:chOff x="0" y="0"/>
          <a:chExt cx="0" cy="0"/>
        </a:xfrm>
      </p:grpSpPr>
      <p:sp>
        <p:nvSpPr>
          <p:cNvPr id="1048791"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92"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4"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0"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93"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94" name=""/>
          <p:cNvSpPr/>
          <p:nvPr/>
        </p:nvSpPr>
        <p:spPr>
          <a:xfrm rot="0">
            <a:off x="812800" y="1341437"/>
            <a:ext cx="7831137" cy="42068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50000"/>
              </a:lnSpc>
              <a:spcBef>
                <a:spcPct val="0"/>
              </a:spcBef>
              <a:spcAft>
                <a:spcPct val="0"/>
              </a:spcAft>
              <a:buClr>
                <a:srgbClr val="2DA2BF"/>
              </a:buClr>
              <a:buSzPct val="100000"/>
              <a:buFontTx/>
              <a:buNone/>
            </a:pPr>
            <a:r>
              <a:rPr altLang="en-US" baseline="0" b="1" sz="2000" lang="zh-CN" u="none">
                <a:solidFill>
                  <a:srgbClr val="000000"/>
                </a:solidFill>
                <a:latin typeface="Arial" pitchFamily="0" charset="0"/>
                <a:ea typeface="宋体" pitchFamily="2" charset="-122"/>
                <a:sym typeface="黑体" pitchFamily="49" charset="-122"/>
              </a:rPr>
              <a:t>伦理点评：</a:t>
            </a:r>
          </a:p>
          <a:p>
            <a:pPr algn="l" eaLnBrk="1" fontAlgn="base" hangingPunct="1" indent="0" latinLnBrk="1" lvl="0" marL="0">
              <a:lnSpc>
                <a:spcPct val="150000"/>
              </a:lnSpc>
              <a:spcBef>
                <a:spcPct val="0"/>
              </a:spcBef>
              <a:spcAft>
                <a:spcPct val="0"/>
              </a:spcAft>
              <a:buClr>
                <a:srgbClr val="2DA2BF"/>
              </a:buClr>
              <a:buSzPct val="100000"/>
              <a:buFontTx/>
              <a:buNone/>
            </a:pPr>
            <a:r>
              <a:rPr altLang="en-US" baseline="0" b="1" sz="2000" lang="zh-CN" u="none">
                <a:solidFill>
                  <a:srgbClr val="000000"/>
                </a:solidFill>
                <a:latin typeface="Arial" pitchFamily="0" charset="0"/>
                <a:ea typeface="宋体" pitchFamily="2" charset="-122"/>
                <a:sym typeface="黑体" pitchFamily="49" charset="-122"/>
              </a:rPr>
              <a:t>       </a:t>
            </a:r>
            <a:r>
              <a:rPr altLang="zh-CN" baseline="0" sz="2000" lang="en-US" u="none">
                <a:solidFill>
                  <a:srgbClr val="000000"/>
                </a:solidFill>
                <a:latin typeface="Arial" pitchFamily="0" charset="0"/>
                <a:ea typeface="宋体" pitchFamily="2" charset="-122"/>
                <a:sym typeface="黑体" pitchFamily="49" charset="-122"/>
              </a:rPr>
              <a:t>根据《</a:t>
            </a:r>
            <a:r>
              <a:rPr altLang="en-US" baseline="0" sz="2000" lang="zh-CN" u="none">
                <a:solidFill>
                  <a:srgbClr val="000000"/>
                </a:solidFill>
                <a:latin typeface="Arial" pitchFamily="0" charset="0"/>
                <a:ea typeface="宋体" pitchFamily="2" charset="-122"/>
                <a:sym typeface="黑体" pitchFamily="49" charset="-122"/>
              </a:rPr>
              <a:t>药物临床试验质量管理规范</a:t>
            </a:r>
            <a:r>
              <a:rPr altLang="zh-CN" baseline="0" sz="2000" lang="en-US" u="none">
                <a:solidFill>
                  <a:srgbClr val="000000"/>
                </a:solidFill>
                <a:latin typeface="Arial" pitchFamily="0" charset="0"/>
                <a:ea typeface="宋体" pitchFamily="2" charset="-122"/>
                <a:sym typeface="黑体" pitchFamily="49" charset="-122"/>
              </a:rPr>
              <a:t>》</a:t>
            </a:r>
            <a:r>
              <a:rPr altLang="en-US" baseline="0" sz="2000" lang="zh-CN" u="none">
                <a:solidFill>
                  <a:srgbClr val="000000"/>
                </a:solidFill>
                <a:latin typeface="Arial" pitchFamily="0" charset="0"/>
                <a:ea typeface="宋体" pitchFamily="2" charset="-122"/>
                <a:sym typeface="黑体" pitchFamily="49" charset="-122"/>
              </a:rPr>
              <a:t>规定：申办者应对发生与试验相关的损害或死亡的受试者承担治疗的费用及相应的经济补偿。保险只是申办方支付赔偿（补偿）的一种方式。</a:t>
            </a:r>
          </a:p>
          <a:p>
            <a:pPr algn="l" eaLnBrk="1" fontAlgn="base" hangingPunct="1" indent="0" latinLnBrk="1" lvl="0" marL="0">
              <a:lnSpc>
                <a:spcPct val="150000"/>
              </a:lnSpc>
              <a:spcBef>
                <a:spcPct val="0"/>
              </a:spcBef>
              <a:spcAft>
                <a:spcPct val="0"/>
              </a:spcAft>
              <a:buClr>
                <a:srgbClr val="2DA2BF"/>
              </a:buClr>
              <a:buSzPct val="100000"/>
              <a:buFontTx/>
              <a:buNone/>
            </a:pPr>
            <a:r>
              <a:rPr altLang="en-US" baseline="0" sz="2000" lang="zh-CN" u="none">
                <a:solidFill>
                  <a:srgbClr val="000000"/>
                </a:solidFill>
                <a:latin typeface="Arial" pitchFamily="0" charset="0"/>
                <a:ea typeface="宋体" pitchFamily="2" charset="-122"/>
                <a:sym typeface="黑体" pitchFamily="49" charset="-122"/>
              </a:rPr>
              <a:t>       在知情同意书中，应该具有申办者完整的担责表述：受试者若发生与试验有关的不良反应或严重不良反应等损害时，申办者将承担相应的医疗费用和经济赔偿（补偿）；若申办者为受试者购买保险的，当受试者发生与试验相关的损害时，保险公司未能足额赔偿的损失，仍应由申办者赔偿，并且由申办者负责理赔事宜。</a:t>
            </a:r>
          </a:p>
        </p:txBody>
      </p:sp>
    </p:spTree>
  </p:cSld>
  <p:clrMapOvr>
    <a:masterClrMapping/>
  </p:clrMapOvr>
  <p:transition spd="fast" advClick="1">
    <p:random/>
  </p:transition>
</p:sld>
</file>

<file path=ppt/slides/slide46.xml><?xml version="1.0" encoding="utf-8"?>
<p:sld xmlns:a="http://schemas.openxmlformats.org/drawingml/2006/main" xmlns:r="http://schemas.openxmlformats.org/officeDocument/2006/relationships" xmlns:p="http://schemas.openxmlformats.org/presentationml/2006/main" showMasterSp="1">
  <p:cSld>
    <p:spTree>
      <p:nvGrpSpPr>
        <p:cNvPr id="129" name=""/>
        <p:cNvGrpSpPr/>
        <p:nvPr/>
      </p:nvGrpSpPr>
      <p:grpSpPr>
        <a:xfrm rot="0">
          <a:off x="0" y="0"/>
          <a:ext cx="0" cy="0"/>
          <a:chOff x="0" y="0"/>
          <a:chExt cx="0" cy="0"/>
        </a:xfrm>
      </p:grpSpPr>
      <p:sp>
        <p:nvSpPr>
          <p:cNvPr id="104879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79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5"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1"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79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798" name=""/>
          <p:cNvSpPr/>
          <p:nvPr/>
        </p:nvSpPr>
        <p:spPr>
          <a:xfrm rot="0">
            <a:off x="684212" y="1628775"/>
            <a:ext cx="7416800" cy="37496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50000"/>
              </a:lnSpc>
              <a:spcBef>
                <a:spcPct val="0"/>
              </a:spcBef>
              <a:spcAft>
                <a:spcPct val="0"/>
              </a:spcAft>
              <a:buClr>
                <a:srgbClr val="2DA2BF"/>
              </a:buClr>
              <a:buSzPct val="100000"/>
              <a:buFontTx/>
              <a:buNone/>
            </a:pPr>
            <a:r>
              <a:rPr altLang="en-US" baseline="0" b="1" sz="2000" lang="zh-CN" u="none">
                <a:solidFill>
                  <a:srgbClr val="000000"/>
                </a:solidFill>
                <a:latin typeface="Lucida Sans Unicode" pitchFamily="34" charset="0"/>
                <a:ea typeface="黑体" pitchFamily="49" charset="-122"/>
                <a:sym typeface="黑体" pitchFamily="49" charset="-122"/>
              </a:rPr>
              <a:t>案情</a:t>
            </a:r>
            <a:r>
              <a:rPr altLang="zh-CN" baseline="0" b="1" sz="2000" lang="en-US" u="none">
                <a:solidFill>
                  <a:srgbClr val="000000"/>
                </a:solidFill>
                <a:latin typeface="Lucida Sans Unicode" pitchFamily="34" charset="0"/>
                <a:ea typeface="黑体" pitchFamily="49" charset="-122"/>
                <a:sym typeface="黑体" pitchFamily="49" charset="-122"/>
              </a:rPr>
              <a:t>13</a:t>
            </a:r>
            <a:r>
              <a:rPr altLang="en-US" baseline="0" b="1" sz="2000" lang="zh-CN" u="none">
                <a:solidFill>
                  <a:srgbClr val="000000"/>
                </a:solidFill>
                <a:latin typeface="Lucida Sans Unicode" pitchFamily="34" charset="0"/>
                <a:ea typeface="黑体" pitchFamily="49" charset="-122"/>
                <a:sym typeface="黑体" pitchFamily="49" charset="-122"/>
              </a:rPr>
              <a:t>：</a:t>
            </a:r>
          </a:p>
          <a:p>
            <a:pPr algn="l" eaLnBrk="1" fontAlgn="base" hangingPunct="1" indent="0" latinLnBrk="1" lvl="0" marL="0">
              <a:lnSpc>
                <a:spcPct val="150000"/>
              </a:lnSpc>
              <a:spcBef>
                <a:spcPct val="0"/>
              </a:spcBef>
              <a:spcAft>
                <a:spcPct val="0"/>
              </a:spcAft>
              <a:buClr>
                <a:srgbClr val="2DA2BF"/>
              </a:buClr>
              <a:buSzPct val="100000"/>
              <a:buFontTx/>
              <a:buNone/>
            </a:pPr>
            <a:r>
              <a:rPr altLang="zh-CN" baseline="0" b="1" sz="2000" lang="en-US" u="none">
                <a:solidFill>
                  <a:srgbClr val="000000"/>
                </a:solidFill>
                <a:latin typeface="Lucida Sans Unicode" pitchFamily="34" charset="0"/>
                <a:ea typeface="黑体" pitchFamily="49" charset="-122"/>
                <a:sym typeface="黑体" pitchFamily="49" charset="-122"/>
              </a:rPr>
              <a:t>      </a:t>
            </a:r>
            <a:r>
              <a:rPr altLang="en-US" baseline="0" sz="2000" lang="zh-CN" u="none">
                <a:solidFill>
                  <a:srgbClr val="000000"/>
                </a:solidFill>
                <a:latin typeface="Lucida Sans Unicode" pitchFamily="34" charset="0"/>
                <a:ea typeface="黑体" pitchFamily="49" charset="-122"/>
                <a:sym typeface="黑体" pitchFamily="49" charset="-122"/>
              </a:rPr>
              <a:t>XX境外公司的一项药物临床试验。研究方案及知情同意书告知：如因研究方案或研究过程导致意外伤害，</a:t>
            </a:r>
            <a:r>
              <a:rPr altLang="zh-CN" baseline="0" sz="2000" lang="en-US" u="none">
                <a:solidFill>
                  <a:srgbClr val="000000"/>
                </a:solidFill>
                <a:latin typeface="Lucida Sans Unicode" pitchFamily="34" charset="0"/>
                <a:ea typeface="黑体" pitchFamily="49" charset="-122"/>
                <a:sym typeface="黑体" pitchFamily="49" charset="-122"/>
              </a:rPr>
              <a:t>XX</a:t>
            </a:r>
            <a:r>
              <a:rPr altLang="en-US" baseline="0" sz="2000" lang="zh-CN" u="none">
                <a:solidFill>
                  <a:srgbClr val="000000"/>
                </a:solidFill>
                <a:latin typeface="Lucida Sans Unicode" pitchFamily="34" charset="0"/>
                <a:ea typeface="黑体" pitchFamily="49" charset="-122"/>
                <a:sym typeface="黑体" pitchFamily="49" charset="-122"/>
              </a:rPr>
              <a:t>将承担受试者的治疗费用并给予合理的经济补偿。</a:t>
            </a:r>
            <a:r>
              <a:rPr altLang="zh-CN" baseline="0" sz="2000" lang="en-US" u="none">
                <a:solidFill>
                  <a:srgbClr val="000000"/>
                </a:solidFill>
                <a:latin typeface="Lucida Sans Unicode" pitchFamily="34" charset="0"/>
                <a:ea typeface="黑体" pitchFamily="49" charset="-122"/>
                <a:sym typeface="黑体" pitchFamily="49" charset="-122"/>
              </a:rPr>
              <a:t>……</a:t>
            </a:r>
            <a:r>
              <a:rPr altLang="en-US" baseline="0" sz="2000" lang="zh-CN" u="none">
                <a:solidFill>
                  <a:srgbClr val="000000"/>
                </a:solidFill>
                <a:latin typeface="Lucida Sans Unicode" pitchFamily="34" charset="0"/>
                <a:ea typeface="黑体" pitchFamily="49" charset="-122"/>
                <a:sym typeface="黑体" pitchFamily="49" charset="-122"/>
              </a:rPr>
              <a:t>上述的补偿费用如与保险的赔付重叠（如您有医疗保险），那么由医疗保险支付的部分，</a:t>
            </a:r>
            <a:r>
              <a:rPr altLang="zh-CN" baseline="0" sz="2000" lang="en-US" u="none">
                <a:solidFill>
                  <a:srgbClr val="000000"/>
                </a:solidFill>
                <a:latin typeface="Lucida Sans Unicode" pitchFamily="34" charset="0"/>
                <a:ea typeface="黑体" pitchFamily="49" charset="-122"/>
                <a:sym typeface="黑体" pitchFamily="49" charset="-122"/>
              </a:rPr>
              <a:t>XX</a:t>
            </a:r>
            <a:r>
              <a:rPr altLang="en-US" baseline="0" sz="2000" lang="zh-CN" u="none">
                <a:solidFill>
                  <a:srgbClr val="000000"/>
                </a:solidFill>
                <a:latin typeface="Lucida Sans Unicode" pitchFamily="34" charset="0"/>
                <a:ea typeface="黑体" pitchFamily="49" charset="-122"/>
                <a:sym typeface="黑体" pitchFamily="49" charset="-122"/>
              </a:rPr>
              <a:t>不进行重复补偿；又如</a:t>
            </a:r>
            <a:r>
              <a:rPr altLang="zh-CN" baseline="0" sz="2000" lang="en-US" u="none">
                <a:solidFill>
                  <a:srgbClr val="000000"/>
                </a:solidFill>
                <a:latin typeface="Lucida Sans Unicode" pitchFamily="34" charset="0"/>
                <a:ea typeface="黑体" pitchFamily="49" charset="-122"/>
                <a:sym typeface="黑体" pitchFamily="49" charset="-122"/>
              </a:rPr>
              <a:t>XX</a:t>
            </a:r>
            <a:r>
              <a:rPr altLang="en-US" baseline="0" sz="2000" lang="zh-CN" u="none">
                <a:solidFill>
                  <a:srgbClr val="000000"/>
                </a:solidFill>
                <a:latin typeface="Lucida Sans Unicode" pitchFamily="34" charset="0"/>
                <a:ea typeface="黑体" pitchFamily="49" charset="-122"/>
                <a:sym typeface="黑体" pitchFamily="49" charset="-122"/>
              </a:rPr>
              <a:t>集团的产品责任险可以理赔的部分，</a:t>
            </a:r>
            <a:r>
              <a:rPr altLang="zh-CN" baseline="0" sz="2000" lang="en-US" u="none">
                <a:solidFill>
                  <a:srgbClr val="000000"/>
                </a:solidFill>
                <a:latin typeface="Lucida Sans Unicode" pitchFamily="34" charset="0"/>
                <a:ea typeface="黑体" pitchFamily="49" charset="-122"/>
                <a:sym typeface="黑体" pitchFamily="49" charset="-122"/>
              </a:rPr>
              <a:t>XX</a:t>
            </a:r>
            <a:r>
              <a:rPr altLang="en-US" baseline="0" sz="2000" lang="zh-CN" u="none">
                <a:solidFill>
                  <a:srgbClr val="000000"/>
                </a:solidFill>
                <a:latin typeface="Lucida Sans Unicode" pitchFamily="34" charset="0"/>
                <a:ea typeface="黑体" pitchFamily="49" charset="-122"/>
                <a:sym typeface="黑体" pitchFamily="49" charset="-122"/>
              </a:rPr>
              <a:t>不进行重复补偿。</a:t>
            </a:r>
          </a:p>
          <a:p>
            <a:pPr algn="l" eaLnBrk="1" fontAlgn="base" hangingPunct="1" indent="0" latinLnBrk="1" lvl="0" marL="0">
              <a:lnSpc>
                <a:spcPct val="150000"/>
              </a:lnSpc>
              <a:spcBef>
                <a:spcPct val="0"/>
              </a:spcBef>
              <a:spcAft>
                <a:spcPct val="0"/>
              </a:spcAft>
              <a:buClr>
                <a:srgbClr val="2DA2BF"/>
              </a:buClr>
              <a:buSzPct val="100000"/>
              <a:buFontTx/>
              <a:buNone/>
            </a:pPr>
            <a:r>
              <a:rPr altLang="en-US" baseline="0" sz="2000" lang="zh-CN" u="none">
                <a:solidFill>
                  <a:srgbClr val="000000"/>
                </a:solidFill>
                <a:latin typeface="Lucida Sans Unicode" pitchFamily="34" charset="0"/>
                <a:ea typeface="黑体" pitchFamily="49" charset="-122"/>
                <a:sym typeface="黑体" pitchFamily="49" charset="-122"/>
              </a:rPr>
              <a:t>       这意味着参与该项研究的受试者个人或中国政府为此买单。</a:t>
            </a:r>
          </a:p>
        </p:txBody>
      </p:sp>
    </p:spTree>
  </p:cSld>
  <p:clrMapOvr>
    <a:masterClrMapping/>
  </p:clrMapOvr>
  <p:transition spd="fast" advClick="1">
    <p:random/>
  </p:transition>
</p:sld>
</file>

<file path=ppt/slides/slide47.xml><?xml version="1.0" encoding="utf-8"?>
<p:sld xmlns:a="http://schemas.openxmlformats.org/drawingml/2006/main" xmlns:r="http://schemas.openxmlformats.org/officeDocument/2006/relationships" xmlns:p="http://schemas.openxmlformats.org/presentationml/2006/main" showMasterSp="1">
  <p:cSld>
    <p:spTree>
      <p:nvGrpSpPr>
        <p:cNvPr id="130" name=""/>
        <p:cNvGrpSpPr/>
        <p:nvPr/>
      </p:nvGrpSpPr>
      <p:grpSpPr>
        <a:xfrm rot="0">
          <a:off x="0" y="0"/>
          <a:ext cx="0" cy="0"/>
          <a:chOff x="0" y="0"/>
          <a:chExt cx="0" cy="0"/>
        </a:xfrm>
      </p:grpSpPr>
      <p:sp>
        <p:nvSpPr>
          <p:cNvPr id="1048799" name=""/>
          <p:cNvSpPr/>
          <p:nvPr>
            <p:ph sz="full" idx="4294967295"/>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招募受试者</a:t>
            </a:r>
            <a:r>
              <a:rPr altLang="zh-CN" baseline="0" sz="22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涉及弱势群体的研究</a:t>
            </a:r>
          </a:p>
        </p:txBody>
      </p:sp>
      <p:sp>
        <p:nvSpPr>
          <p:cNvPr id="1048800"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01"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6"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02" name=""/>
          <p:cNvSpPr/>
          <p:nvPr/>
        </p:nvSpPr>
        <p:spPr>
          <a:xfrm rot="0">
            <a:off x="334962" y="981075"/>
            <a:ext cx="7404100"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临床研究主要伦理问题的审查：</a:t>
            </a:r>
          </a:p>
        </p:txBody>
      </p:sp>
      <p:sp>
        <p:nvSpPr>
          <p:cNvPr id="1048803"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timing/>
</p:sld>
</file>

<file path=ppt/slides/slide48.xml><?xml version="1.0" encoding="utf-8"?>
<p:sld xmlns:a="http://schemas.openxmlformats.org/drawingml/2006/main" xmlns:r="http://schemas.openxmlformats.org/officeDocument/2006/relationships" xmlns:p="http://schemas.openxmlformats.org/presentationml/2006/main" showMasterSp="1">
  <p:cSld>
    <p:spTree>
      <p:nvGrpSpPr>
        <p:cNvPr id="131" name=""/>
        <p:cNvGrpSpPr/>
        <p:nvPr/>
      </p:nvGrpSpPr>
      <p:grpSpPr>
        <a:xfrm rot="0">
          <a:off x="0" y="0"/>
          <a:ext cx="0" cy="0"/>
          <a:chOff x="0" y="0"/>
          <a:chExt cx="0" cy="0"/>
        </a:xfrm>
      </p:grpSpPr>
      <p:sp>
        <p:nvSpPr>
          <p:cNvPr id="1048804" name=""/>
          <p:cNvSpPr/>
          <p:nvPr>
            <p:ph sz="full" idx="0"/>
          </p:nvPr>
        </p:nvSpPr>
        <p:spPr>
          <a:xfrm rot="0">
            <a:off x="346075" y="1109662"/>
            <a:ext cx="8112125" cy="2895600"/>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eaLnBrk="1" fontAlgn="base" hangingPunct="1" indent="-107950" latinLnBrk="1" lvl="0" marL="107950">
              <a:lnSpc>
                <a:spcPct val="120000"/>
              </a:lnSpc>
              <a:spcBef>
                <a:spcPts val="400"/>
              </a:spcBef>
              <a:spcAft>
                <a:spcPct val="0"/>
              </a:spcAft>
              <a:buClr>
                <a:srgbClr val="2DA2BF"/>
              </a:buClr>
              <a:buSzPct val="68000"/>
              <a:buFontTx/>
              <a:buNone/>
            </a:pPr>
            <a:r>
              <a:rPr altLang="zh-CN" baseline="0" b="1" sz="2800" lang="en-US" u="none">
                <a:solidFill>
                  <a:srgbClr val="CC0000"/>
                </a:solidFill>
                <a:latin typeface="华文行楷" pitchFamily="2" charset="-122"/>
                <a:ea typeface="华文行楷" pitchFamily="2" charset="-122"/>
                <a:sym typeface="黑体" pitchFamily="49" charset="-122"/>
              </a:rPr>
              <a:t>6. </a:t>
            </a:r>
            <a:r>
              <a:rPr altLang="en-US" baseline="0" b="1" sz="2800" lang="zh-CN" u="none">
                <a:solidFill>
                  <a:srgbClr val="CC0000"/>
                </a:solidFill>
                <a:latin typeface="华文行楷" pitchFamily="2" charset="-122"/>
                <a:ea typeface="华文行楷" pitchFamily="2" charset="-122"/>
                <a:sym typeface="黑体" pitchFamily="49" charset="-122"/>
              </a:rPr>
              <a:t>隐私与保密</a:t>
            </a:r>
          </a:p>
          <a:p>
            <a:pPr algn="just" eaLnBrk="1" fontAlgn="base" hangingPunct="1" indent="-107950" latinLnBrk="1" lvl="0" marL="107950">
              <a:lnSpc>
                <a:spcPct val="120000"/>
              </a:lnSpc>
              <a:spcBef>
                <a:spcPts val="400"/>
              </a:spcBef>
              <a:spcAft>
                <a:spcPct val="0"/>
              </a:spcAft>
              <a:buClr>
                <a:srgbClr val="2DA2BF"/>
              </a:buClr>
              <a:buSzPct val="68000"/>
              <a:buFontTx/>
              <a:buNone/>
            </a:pPr>
            <a:endParaRPr altLang="zh-CN" baseline="0" sz="1400" lang="en-US" u="none">
              <a:solidFill>
                <a:srgbClr val="DA1F28"/>
              </a:solidFill>
              <a:latin typeface="黑体" pitchFamily="49" charset="-122"/>
              <a:ea typeface="黑体" pitchFamily="49" charset="-122"/>
              <a:sym typeface="黑体" pitchFamily="49" charset="-122"/>
            </a:endParaRPr>
          </a:p>
          <a:p>
            <a:pPr algn="l" fontAlgn="base" indent="-228600" lvl="2" marL="857250">
              <a:lnSpc>
                <a:spcPct val="113000"/>
              </a:lnSpc>
              <a:spcBef>
                <a:spcPts val="350"/>
              </a:spcBef>
              <a:spcAft>
                <a:spcPct val="0"/>
              </a:spcAft>
              <a:buClr>
                <a:srgbClr val="DA1F28"/>
              </a:buClr>
              <a:buSzPct val="100000"/>
              <a:buFont typeface="Wingdings 2" pitchFamily="18" charset="2"/>
              <a:buChar char=""/>
            </a:pPr>
            <a:r>
              <a:rPr altLang="en-US" baseline="0" sz="2800" lang="zh-CN" u="none">
                <a:solidFill>
                  <a:srgbClr val="000000"/>
                </a:solidFill>
                <a:latin typeface="宋体" pitchFamily="2" charset="-122"/>
                <a:ea typeface="黑体" pitchFamily="49" charset="-122"/>
                <a:sym typeface="黑体" pitchFamily="49" charset="-122"/>
              </a:rPr>
              <a:t>数据报告时隐藏可识别受试者身份的信息</a:t>
            </a:r>
          </a:p>
          <a:p>
            <a:pPr algn="l" fontAlgn="base" indent="-228600" lvl="2" marL="857250">
              <a:lnSpc>
                <a:spcPct val="113000"/>
              </a:lnSpc>
              <a:spcBef>
                <a:spcPts val="350"/>
              </a:spcBef>
              <a:spcAft>
                <a:spcPct val="0"/>
              </a:spcAft>
              <a:buClr>
                <a:srgbClr val="DA1F28"/>
              </a:buClr>
              <a:buSzPct val="100000"/>
              <a:buFont typeface="Wingdings 2" pitchFamily="18" charset="2"/>
              <a:buChar char=""/>
            </a:pPr>
            <a:r>
              <a:rPr altLang="en-US" baseline="0" sz="2800" lang="zh-CN" u="none">
                <a:solidFill>
                  <a:srgbClr val="000000"/>
                </a:solidFill>
                <a:latin typeface="宋体" pitchFamily="2" charset="-122"/>
                <a:ea typeface="黑体" pitchFamily="49" charset="-122"/>
                <a:sym typeface="黑体" pitchFamily="49" charset="-122"/>
              </a:rPr>
              <a:t>限制接触机密信息的权限</a:t>
            </a:r>
          </a:p>
        </p:txBody>
      </p:sp>
      <p:sp>
        <p:nvSpPr>
          <p:cNvPr id="1048805"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06"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7"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3"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224" name=""/>
          <p:cNvPicPr>
            <a:picLocks/>
          </p:cNvPicPr>
          <p:nvPr/>
        </p:nvPicPr>
        <p:blipFill>
          <a:blip xmlns:r="http://schemas.openxmlformats.org/officeDocument/2006/relationships" r:embed="rId2"/>
          <a:srcRect l="0" t="0" r="0" b="0"/>
          <a:stretch>
            <a:fillRect/>
          </a:stretch>
        </p:blipFill>
        <p:spPr>
          <a:xfrm rot="0">
            <a:off x="4219575" y="3106737"/>
            <a:ext cx="4057650" cy="3322637"/>
          </a:xfrm>
          <a:prstGeom prst="rect"/>
          <a:noFill/>
          <a:ln>
            <a:noFill/>
          </a:ln>
        </p:spPr>
      </p:pic>
      <p:sp>
        <p:nvSpPr>
          <p:cNvPr id="1048807"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49.xml><?xml version="1.0" encoding="utf-8"?>
<p:sld xmlns:a="http://schemas.openxmlformats.org/drawingml/2006/main" xmlns:r="http://schemas.openxmlformats.org/officeDocument/2006/relationships" xmlns:p="http://schemas.openxmlformats.org/presentationml/2006/main" showMasterSp="1">
  <p:cSld>
    <p:spTree>
      <p:nvGrpSpPr>
        <p:cNvPr id="132" name=""/>
        <p:cNvGrpSpPr/>
        <p:nvPr/>
      </p:nvGrpSpPr>
      <p:grpSpPr>
        <a:xfrm rot="0">
          <a:off x="0" y="0"/>
          <a:ext cx="0" cy="0"/>
          <a:chOff x="0" y="0"/>
          <a:chExt cx="0" cy="0"/>
        </a:xfrm>
      </p:grpSpPr>
      <p:sp>
        <p:nvSpPr>
          <p:cNvPr id="1048808"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09"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8"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5"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1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811" name=""/>
          <p:cNvSpPr/>
          <p:nvPr/>
        </p:nvSpPr>
        <p:spPr>
          <a:xfrm rot="0">
            <a:off x="1016000" y="1557337"/>
            <a:ext cx="7183437" cy="34702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60000"/>
              </a:lnSpc>
              <a:spcBef>
                <a:spcPct val="0"/>
              </a:spcBef>
              <a:spcAft>
                <a:spcPct val="0"/>
              </a:spcAft>
              <a:buClr>
                <a:srgbClr val="2DA2BF"/>
              </a:buClr>
              <a:buSzPct val="100000"/>
              <a:buFontTx/>
              <a:buNone/>
            </a:pPr>
            <a:r>
              <a:rPr altLang="en-US" baseline="0" sz="2000" lang="zh-CN" u="none">
                <a:solidFill>
                  <a:srgbClr val="000000"/>
                </a:solidFill>
                <a:latin typeface="Lucida Sans Unicode" pitchFamily="34" charset="0"/>
                <a:ea typeface="黑体" pitchFamily="49" charset="-122"/>
                <a:sym typeface="黑体" pitchFamily="49" charset="-122"/>
              </a:rPr>
              <a:t>案例</a:t>
            </a:r>
            <a:r>
              <a:rPr altLang="zh-CN" baseline="0" sz="2000" lang="en-US" u="none">
                <a:solidFill>
                  <a:srgbClr val="000000"/>
                </a:solidFill>
                <a:latin typeface="Lucida Sans Unicode" pitchFamily="34" charset="0"/>
                <a:ea typeface="黑体" pitchFamily="49" charset="-122"/>
                <a:sym typeface="黑体" pitchFamily="49" charset="-122"/>
              </a:rPr>
              <a:t>14</a:t>
            </a:r>
            <a:r>
              <a:rPr altLang="en-US" baseline="0" sz="2000" lang="zh-CN" u="none">
                <a:solidFill>
                  <a:srgbClr val="000000"/>
                </a:solidFill>
                <a:latin typeface="Lucida Sans Unicode" pitchFamily="34" charset="0"/>
                <a:ea typeface="黑体" pitchFamily="49" charset="-122"/>
                <a:sym typeface="黑体" pitchFamily="49" charset="-122"/>
              </a:rPr>
              <a:t>：</a:t>
            </a:r>
            <a:r>
              <a:rPr altLang="zh-CN" baseline="0" sz="2000" lang="en-US" u="none">
                <a:solidFill>
                  <a:srgbClr val="000000"/>
                </a:solidFill>
                <a:latin typeface="Lucida Sans Unicode" pitchFamily="34" charset="0"/>
                <a:ea typeface="黑体" pitchFamily="49" charset="-122"/>
                <a:sym typeface="黑体" pitchFamily="49" charset="-122"/>
              </a:rPr>
              <a:t>  </a:t>
            </a:r>
            <a:r>
              <a:rPr altLang="en-US" baseline="0" sz="2000" lang="zh-CN" u="none">
                <a:solidFill>
                  <a:srgbClr val="000000"/>
                </a:solidFill>
                <a:latin typeface="Lucida Sans Unicode" pitchFamily="34" charset="0"/>
                <a:ea typeface="黑体" pitchFamily="49" charset="-122"/>
                <a:sym typeface="黑体" pitchFamily="49" charset="-122"/>
              </a:rPr>
              <a:t>忽视告知环境</a:t>
            </a:r>
          </a:p>
          <a:p>
            <a:pPr algn="l" eaLnBrk="1" fontAlgn="base" hangingPunct="1" indent="0" latinLnBrk="1" lvl="0" marL="0">
              <a:lnSpc>
                <a:spcPct val="160000"/>
              </a:lnSpc>
              <a:spcBef>
                <a:spcPct val="0"/>
              </a:spcBef>
              <a:spcAft>
                <a:spcPct val="0"/>
              </a:spcAft>
              <a:buClr>
                <a:srgbClr val="2DA2BF"/>
              </a:buClr>
              <a:buSzPct val="100000"/>
              <a:buFontTx/>
              <a:buNone/>
            </a:pPr>
            <a:r>
              <a:rPr altLang="zh-CN" baseline="0" sz="2000" lang="en-US" u="none">
                <a:solidFill>
                  <a:srgbClr val="000000"/>
                </a:solidFill>
                <a:latin typeface="Lucida Sans Unicode" pitchFamily="34" charset="0"/>
                <a:ea typeface="黑体" pitchFamily="49" charset="-122"/>
                <a:sym typeface="黑体" pitchFamily="49" charset="-122"/>
              </a:rPr>
              <a:t>      </a:t>
            </a:r>
            <a:r>
              <a:rPr altLang="en-US" baseline="0" sz="2000" lang="zh-CN" u="none">
                <a:solidFill>
                  <a:srgbClr val="000000"/>
                </a:solidFill>
                <a:latin typeface="Lucida Sans Unicode" pitchFamily="34" charset="0"/>
                <a:ea typeface="黑体" pitchFamily="49" charset="-122"/>
                <a:sym typeface="黑体" pitchFamily="49" charset="-122"/>
              </a:rPr>
              <a:t>患者康某因皮肤顽固性瘙痒斑块反复就诊某院皮肤科，经过多项病理与实验室检查仍未能确诊其病因，在病情未见好转的情况下，主治孟医生建议患者参加本中心开展一项相关</a:t>
            </a:r>
            <a:r>
              <a:rPr altLang="zh-CN" baseline="0" sz="2000" lang="en-US" u="none">
                <a:solidFill>
                  <a:srgbClr val="000000"/>
                </a:solidFill>
                <a:latin typeface="Lucida Sans Unicode" pitchFamily="34" charset="0"/>
                <a:ea typeface="黑体" pitchFamily="49" charset="-122"/>
                <a:sym typeface="黑体" pitchFamily="49" charset="-122"/>
              </a:rPr>
              <a:t>HIV</a:t>
            </a:r>
            <a:r>
              <a:rPr altLang="en-US" baseline="0" sz="2000" lang="zh-CN" u="none">
                <a:solidFill>
                  <a:srgbClr val="000000"/>
                </a:solidFill>
                <a:latin typeface="Lucida Sans Unicode" pitchFamily="34" charset="0"/>
                <a:ea typeface="黑体" pitchFamily="49" charset="-122"/>
                <a:sym typeface="黑体" pitchFamily="49" charset="-122"/>
              </a:rPr>
              <a:t>诊断试剂的免费检测临床试验，便在门诊处告知其招募的具体信息。孟医师在与患者交谈时实习医生、患者亲属以及病房内其他病人均未回避。</a:t>
            </a:r>
          </a:p>
        </p:txBody>
      </p:sp>
    </p:spTree>
  </p:cSld>
  <p:clrMapOvr>
    <a:masterClrMapping/>
  </p:clrMapOvr>
  <p:transition spd="fast" advClick="1">
    <p:random/>
  </p:transition>
</p:sld>
</file>

<file path=ppt/slides/slide5.xml><?xml version="1.0" encoding="utf-8"?>
<p:sld xmlns:a="http://schemas.openxmlformats.org/drawingml/2006/main" xmlns:r="http://schemas.openxmlformats.org/officeDocument/2006/relationships" xmlns:p="http://schemas.openxmlformats.org/presentationml/2006/main" showMasterSp="1">
  <p:cSld>
    <p:spTree>
      <p:nvGrpSpPr>
        <p:cNvPr id="95" name=""/>
        <p:cNvGrpSpPr/>
        <p:nvPr/>
      </p:nvGrpSpPr>
      <p:grpSpPr>
        <a:xfrm rot="0">
          <a:off x="0" y="0"/>
          <a:ext cx="0" cy="0"/>
          <a:chOff x="0" y="0"/>
          <a:chExt cx="0" cy="0"/>
        </a:xfrm>
      </p:grpSpPr>
      <p:sp>
        <p:nvSpPr>
          <p:cNvPr id="104864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4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6"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7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49" name=""/>
          <p:cNvSpPr/>
          <p:nvPr/>
        </p:nvSpPr>
        <p:spPr>
          <a:xfrm rot="0">
            <a:off x="755650" y="1109662"/>
            <a:ext cx="3346450" cy="455612"/>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400" lang="zh-CN" u="none">
                <a:solidFill>
                  <a:srgbClr val="FFFFFF"/>
                </a:solidFill>
                <a:latin typeface="黑体" pitchFamily="49" charset="-122"/>
                <a:ea typeface="黑体" pitchFamily="49" charset="-122"/>
                <a:sym typeface="黑体" pitchFamily="49" charset="-122"/>
              </a:rPr>
              <a:t>二、伦理审查的依据：</a:t>
            </a:r>
          </a:p>
        </p:txBody>
      </p:sp>
      <p:sp>
        <p:nvSpPr>
          <p:cNvPr id="104865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51" name=""/>
          <p:cNvSpPr/>
          <p:nvPr>
            <p:ph sz="full" idx="1"/>
          </p:nvPr>
        </p:nvSpPr>
        <p:spPr>
          <a:xfrm rot="0">
            <a:off x="581025" y="2133600"/>
            <a:ext cx="8172450" cy="33353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982662" latinLnBrk="1" lvl="0" marL="365125">
              <a:lnSpc>
                <a:spcPct val="120000"/>
              </a:lnSpc>
              <a:spcBef>
                <a:spcPts val="400"/>
              </a:spcBef>
              <a:spcAft>
                <a:spcPct val="0"/>
              </a:spcAft>
              <a:buClr>
                <a:srgbClr val="2DA2BF"/>
              </a:buClr>
              <a:buSzPct val="68000"/>
              <a:buFontTx/>
              <a:buNone/>
            </a:pPr>
            <a:r>
              <a:rPr altLang="en-US" baseline="0" sz="1600" lang="zh-CN" u="none">
                <a:solidFill>
                  <a:srgbClr val="000000"/>
                </a:solidFill>
                <a:latin typeface="Lucida Sans Unicode" pitchFamily="34" charset="0"/>
                <a:ea typeface="黑体" pitchFamily="49" charset="-122"/>
                <a:sym typeface="Arial" pitchFamily="0" charset="0"/>
              </a:rPr>
              <a:t>参考的</a:t>
            </a:r>
            <a:r>
              <a:rPr altLang="en-US" baseline="0" sz="1600" lang="zh-CN" u="sng">
                <a:solidFill>
                  <a:srgbClr val="000000"/>
                </a:solidFill>
                <a:latin typeface="Lucida Sans Unicode" pitchFamily="34" charset="0"/>
                <a:ea typeface="黑体" pitchFamily="49" charset="-122"/>
                <a:sym typeface="Arial" pitchFamily="0" charset="0"/>
              </a:rPr>
              <a:t>主要</a:t>
            </a:r>
            <a:r>
              <a:rPr altLang="zh-CN" baseline="0" sz="1600" lang="en-US" u="none">
                <a:solidFill>
                  <a:srgbClr val="000000"/>
                </a:solidFill>
                <a:latin typeface="Lucida Sans Unicode" pitchFamily="34" charset="0"/>
                <a:ea typeface="黑体" pitchFamily="49" charset="-122"/>
                <a:sym typeface="Arial" pitchFamily="0" charset="0"/>
              </a:rPr>
              <a:t>国际伦理准则：</a:t>
            </a:r>
          </a:p>
          <a:p>
            <a:pPr algn="l" eaLnBrk="1" fontAlgn="base" hangingPunct="1" indent="-982662" latinLnBrk="1" lvl="0" marL="365125">
              <a:lnSpc>
                <a:spcPct val="120000"/>
              </a:lnSpc>
              <a:spcBef>
                <a:spcPts val="400"/>
              </a:spcBef>
              <a:spcAft>
                <a:spcPct val="0"/>
              </a:spcAft>
              <a:buClr>
                <a:srgbClr val="2DA2BF"/>
              </a:buClr>
              <a:buSzPct val="100000"/>
              <a:buFont typeface="Wingdings" pitchFamily="2" charset="2"/>
              <a:buChar char="v"/>
            </a:pPr>
            <a:r>
              <a:rPr altLang="en-US" baseline="0" sz="1600" lang="zh-CN" u="none">
                <a:solidFill>
                  <a:srgbClr val="000000"/>
                </a:solidFill>
                <a:latin typeface="Arial Unicode MS" pitchFamily="34" charset="-122"/>
                <a:ea typeface="Arial Unicode MS" pitchFamily="34" charset="-122"/>
                <a:sym typeface="黑体" pitchFamily="49" charset="-122"/>
              </a:rPr>
              <a:t>世界医学会</a:t>
            </a:r>
            <a:r>
              <a:rPr altLang="en-US" baseline="0" b="1" sz="1600" lang="zh-CN" u="none">
                <a:solidFill>
                  <a:srgbClr val="1803B1"/>
                </a:solidFill>
                <a:latin typeface="Arial Unicode MS" pitchFamily="34" charset="-122"/>
                <a:ea typeface="Arial Unicode MS" pitchFamily="34" charset="-122"/>
                <a:sym typeface="黑体" pitchFamily="49" charset="-122"/>
              </a:rPr>
              <a:t>：</a:t>
            </a:r>
            <a:r>
              <a:rPr altLang="zh-CN" baseline="0" b="1" sz="1600" lang="zh-CN" u="none">
                <a:solidFill>
                  <a:srgbClr val="1803B1"/>
                </a:solidFill>
                <a:latin typeface="Arial Unicode MS" pitchFamily="34" charset="-122"/>
                <a:ea typeface="Arial Unicode MS" pitchFamily="34" charset="-122"/>
                <a:sym typeface="Arial" pitchFamily="0" charset="0"/>
              </a:rPr>
              <a:t>《 </a:t>
            </a:r>
            <a:r>
              <a:rPr altLang="en-US" baseline="0" b="1" sz="1600" lang="zh-CN" u="none">
                <a:solidFill>
                  <a:srgbClr val="1803B1"/>
                </a:solidFill>
                <a:latin typeface="Arial Unicode MS" pitchFamily="34" charset="-122"/>
                <a:ea typeface="Arial Unicode MS" pitchFamily="34" charset="-122"/>
                <a:sym typeface="Arial" pitchFamily="0" charset="0"/>
              </a:rPr>
              <a:t>赫尔辛基宣言</a:t>
            </a:r>
            <a:r>
              <a:rPr altLang="zh-CN" baseline="0" b="1" sz="1600" lang="zh-CN" u="none">
                <a:solidFill>
                  <a:srgbClr val="1803B1"/>
                </a:solidFill>
                <a:latin typeface="Arial Unicode MS" pitchFamily="34" charset="-122"/>
                <a:ea typeface="Arial Unicode MS" pitchFamily="34" charset="-122"/>
                <a:sym typeface="Arial" pitchFamily="0" charset="0"/>
              </a:rPr>
              <a:t>》</a:t>
            </a:r>
            <a:r>
              <a:rPr altLang="zh-CN" baseline="0" sz="1600" lang="zh-CN" u="none">
                <a:solidFill>
                  <a:srgbClr val="000000"/>
                </a:solidFill>
                <a:latin typeface="Arial Unicode MS" pitchFamily="34" charset="-122"/>
                <a:ea typeface="Arial Unicode MS" pitchFamily="34" charset="-122"/>
                <a:sym typeface="Arial" pitchFamily="0" charset="0"/>
              </a:rPr>
              <a:t>Declaration of Helsinki (WMA, 1964 -2008);</a:t>
            </a:r>
          </a:p>
          <a:p>
            <a:pPr algn="l" eaLnBrk="1" fontAlgn="base" hangingPunct="1" indent="-982662" latinLnBrk="1" lvl="0" marL="365125">
              <a:lnSpc>
                <a:spcPct val="120000"/>
              </a:lnSpc>
              <a:spcBef>
                <a:spcPts val="400"/>
              </a:spcBef>
              <a:spcAft>
                <a:spcPct val="0"/>
              </a:spcAft>
              <a:buClr>
                <a:srgbClr val="2DA2BF"/>
              </a:buClr>
              <a:buSzPct val="100000"/>
              <a:buFont typeface="Wingdings" pitchFamily="2" charset="2"/>
              <a:buChar char="v"/>
            </a:pPr>
            <a:r>
              <a:rPr altLang="en-US" baseline="0" sz="1600" lang="zh-CN" u="none">
                <a:solidFill>
                  <a:srgbClr val="000000"/>
                </a:solidFill>
                <a:latin typeface="Arial Unicode MS" pitchFamily="34" charset="-122"/>
                <a:ea typeface="Arial Unicode MS" pitchFamily="34" charset="-122"/>
                <a:sym typeface="黑体" pitchFamily="49" charset="-122"/>
              </a:rPr>
              <a:t>国际医学科学理事会（</a:t>
            </a:r>
            <a:r>
              <a:rPr altLang="zh-CN" baseline="0" sz="1600" lang="en-US" u="none">
                <a:solidFill>
                  <a:srgbClr val="000000"/>
                </a:solidFill>
                <a:latin typeface="Arial Unicode MS" pitchFamily="34" charset="-122"/>
                <a:ea typeface="Arial Unicode MS" pitchFamily="34" charset="-122"/>
                <a:sym typeface="黑体" pitchFamily="49" charset="-122"/>
              </a:rPr>
              <a:t>CIOMS</a:t>
            </a:r>
            <a:r>
              <a:rPr altLang="en-US" baseline="0" sz="1600" lang="zh-CN" u="none">
                <a:solidFill>
                  <a:srgbClr val="000000"/>
                </a:solidFill>
                <a:latin typeface="Arial Unicode MS" pitchFamily="34" charset="-122"/>
                <a:ea typeface="Arial Unicode MS" pitchFamily="34" charset="-122"/>
                <a:sym typeface="黑体" pitchFamily="49" charset="-122"/>
              </a:rPr>
              <a:t>）： </a:t>
            </a:r>
            <a:r>
              <a:rPr altLang="zh-CN" baseline="0" b="1" sz="1600" lang="zh-CN" u="none">
                <a:solidFill>
                  <a:srgbClr val="1803B1"/>
                </a:solidFill>
                <a:latin typeface="Arial Unicode MS" pitchFamily="34" charset="-122"/>
                <a:ea typeface="Arial Unicode MS" pitchFamily="34" charset="-122"/>
                <a:sym typeface="Arial" pitchFamily="0" charset="0"/>
              </a:rPr>
              <a:t>《 </a:t>
            </a:r>
            <a:r>
              <a:rPr altLang="en-US" baseline="0" b="1" sz="1600" lang="zh-CN" u="none">
                <a:solidFill>
                  <a:srgbClr val="1803B1"/>
                </a:solidFill>
                <a:latin typeface="Arial Unicode MS" pitchFamily="34" charset="-122"/>
                <a:ea typeface="Arial Unicode MS" pitchFamily="34" charset="-122"/>
                <a:sym typeface="Arial" pitchFamily="0" charset="0"/>
              </a:rPr>
              <a:t>关于涉及人类受试者生物医学研究的国际伦理准则</a:t>
            </a:r>
            <a:r>
              <a:rPr altLang="zh-CN" baseline="0" b="1" sz="1600" lang="zh-CN" u="none">
                <a:solidFill>
                  <a:srgbClr val="1803B1"/>
                </a:solidFill>
                <a:latin typeface="Arial Unicode MS" pitchFamily="34" charset="-122"/>
                <a:ea typeface="Arial Unicode MS" pitchFamily="34" charset="-122"/>
                <a:sym typeface="Arial" pitchFamily="0" charset="0"/>
              </a:rPr>
              <a:t>》</a:t>
            </a:r>
            <a:r>
              <a:rPr altLang="zh-CN" baseline="0" sz="1600" lang="zh-CN" u="none">
                <a:solidFill>
                  <a:srgbClr val="000000"/>
                </a:solidFill>
                <a:latin typeface="Arial Unicode MS" pitchFamily="34" charset="-122"/>
                <a:ea typeface="Arial Unicode MS" pitchFamily="34" charset="-122"/>
                <a:sym typeface="Arial" pitchFamily="0" charset="0"/>
              </a:rPr>
              <a:t> International Ethic Guidelines for Biomedical Research Involving Human Subjects (1982-2002)</a:t>
            </a:r>
          </a:p>
          <a:p>
            <a:pPr algn="l" eaLnBrk="1" fontAlgn="base" hangingPunct="1" indent="-982662" latinLnBrk="1" lvl="0" marL="365125">
              <a:lnSpc>
                <a:spcPct val="120000"/>
              </a:lnSpc>
              <a:spcBef>
                <a:spcPts val="400"/>
              </a:spcBef>
              <a:spcAft>
                <a:spcPct val="0"/>
              </a:spcAft>
              <a:buClr>
                <a:srgbClr val="2DA2BF"/>
              </a:buClr>
              <a:buSzPct val="100000"/>
              <a:buFont typeface="Wingdings" pitchFamily="2" charset="2"/>
              <a:buChar char="v"/>
            </a:pPr>
            <a:r>
              <a:rPr altLang="en-US" baseline="0" b="1" sz="1600" lang="zh-CN" u="none">
                <a:solidFill>
                  <a:srgbClr val="1803B1"/>
                </a:solidFill>
                <a:latin typeface="Arial Unicode MS" pitchFamily="34" charset="-122"/>
                <a:ea typeface="Arial Unicode MS" pitchFamily="34" charset="-122"/>
                <a:sym typeface="Arial" pitchFamily="0" charset="0"/>
              </a:rPr>
              <a:t>《 临床试验管理规范</a:t>
            </a:r>
            <a:r>
              <a:rPr altLang="zh-CN" baseline="0" b="1" sz="1600" lang="zh-CN" u="none">
                <a:solidFill>
                  <a:srgbClr val="1803B1"/>
                </a:solidFill>
                <a:latin typeface="Arial Unicode MS" pitchFamily="34" charset="-122"/>
                <a:ea typeface="Arial Unicode MS" pitchFamily="34" charset="-122"/>
                <a:sym typeface="Arial" pitchFamily="0" charset="0"/>
              </a:rPr>
              <a:t>》</a:t>
            </a:r>
            <a:r>
              <a:rPr altLang="zh-CN" baseline="0" sz="1600" lang="zh-CN" u="none">
                <a:solidFill>
                  <a:srgbClr val="000000"/>
                </a:solidFill>
                <a:latin typeface="Arial Unicode MS" pitchFamily="34" charset="-122"/>
                <a:ea typeface="Arial Unicode MS" pitchFamily="34" charset="-122"/>
                <a:sym typeface="Arial" pitchFamily="0" charset="0"/>
              </a:rPr>
              <a:t>ICH-Good Clinical Practice (ICH International Conference on Harmonisation, 1996-2002)</a:t>
            </a:r>
          </a:p>
          <a:p>
            <a:pPr algn="l" eaLnBrk="1" fontAlgn="base" hangingPunct="1" indent="-982662" latinLnBrk="1" lvl="0" marL="365125">
              <a:lnSpc>
                <a:spcPct val="120000"/>
              </a:lnSpc>
              <a:spcBef>
                <a:spcPts val="400"/>
              </a:spcBef>
              <a:spcAft>
                <a:spcPct val="0"/>
              </a:spcAft>
              <a:buClr>
                <a:srgbClr val="2DA2BF"/>
              </a:buClr>
              <a:buSzPct val="100000"/>
              <a:buFont typeface="Wingdings" pitchFamily="2" charset="2"/>
              <a:buChar char="v"/>
            </a:pPr>
            <a:r>
              <a:rPr altLang="en-US" baseline="0" b="1" sz="1600" lang="zh-CN" u="none">
                <a:solidFill>
                  <a:srgbClr val="1803B1"/>
                </a:solidFill>
                <a:latin typeface="Arial Unicode MS" pitchFamily="34" charset="-122"/>
                <a:ea typeface="Arial Unicode MS" pitchFamily="34" charset="-122"/>
                <a:sym typeface="Arial" pitchFamily="0" charset="0"/>
              </a:rPr>
              <a:t>《 WHO生物医学研究审查伦理委员会操作指南</a:t>
            </a:r>
            <a:r>
              <a:rPr altLang="zh-CN" baseline="0" b="1" sz="1600" lang="zh-CN" u="none">
                <a:solidFill>
                  <a:srgbClr val="1803B1"/>
                </a:solidFill>
                <a:latin typeface="Arial Unicode MS" pitchFamily="34" charset="-122"/>
                <a:ea typeface="Arial Unicode MS" pitchFamily="34" charset="-122"/>
                <a:sym typeface="Arial" pitchFamily="0" charset="0"/>
              </a:rPr>
              <a:t>》</a:t>
            </a:r>
            <a:r>
              <a:rPr altLang="zh-CN" baseline="0" sz="1600" lang="en-US" u="none">
                <a:solidFill>
                  <a:srgbClr val="000000"/>
                </a:solidFill>
                <a:latin typeface="Arial Unicode MS" pitchFamily="34" charset="-122"/>
                <a:ea typeface="Arial Unicode MS" pitchFamily="34" charset="-122"/>
                <a:sym typeface="Arial" pitchFamily="0" charset="0"/>
              </a:rPr>
              <a:t>Operational Guidelines for Ethics Committees That Review Biomedical Research (WHO/TDR, 2000)</a:t>
            </a:r>
          </a:p>
        </p:txBody>
      </p:sp>
    </p:spTree>
  </p:cSld>
  <p:clrMapOvr>
    <a:masterClrMapping/>
  </p:clrMapOvr>
  <p:timing/>
</p:sld>
</file>

<file path=ppt/slides/slide50.xml><?xml version="1.0" encoding="utf-8"?>
<p:sld xmlns:a="http://schemas.openxmlformats.org/drawingml/2006/main" xmlns:r="http://schemas.openxmlformats.org/officeDocument/2006/relationships" xmlns:p="http://schemas.openxmlformats.org/presentationml/2006/main" showMasterSp="1">
  <p:cSld>
    <p:spTree>
      <p:nvGrpSpPr>
        <p:cNvPr id="133" name=""/>
        <p:cNvGrpSpPr/>
        <p:nvPr/>
      </p:nvGrpSpPr>
      <p:grpSpPr>
        <a:xfrm rot="0">
          <a:off x="0" y="0"/>
          <a:ext cx="0" cy="0"/>
          <a:chOff x="0" y="0"/>
          <a:chExt cx="0" cy="0"/>
        </a:xfrm>
      </p:grpSpPr>
      <p:sp>
        <p:nvSpPr>
          <p:cNvPr id="1048812"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13"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69"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6"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1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815" name=""/>
          <p:cNvSpPr/>
          <p:nvPr/>
        </p:nvSpPr>
        <p:spPr>
          <a:xfrm rot="0">
            <a:off x="755650" y="1858962"/>
            <a:ext cx="7615237" cy="28352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50000"/>
              </a:lnSpc>
              <a:spcBef>
                <a:spcPct val="0"/>
              </a:spcBef>
              <a:spcAft>
                <a:spcPct val="0"/>
              </a:spcAft>
              <a:buClr>
                <a:srgbClr val="2DA2BF"/>
              </a:buClr>
              <a:buSzPct val="100000"/>
              <a:buFontTx/>
              <a:buNone/>
            </a:pPr>
            <a:r>
              <a:rPr altLang="en-US" baseline="0" sz="2000" lang="zh-CN" u="none">
                <a:solidFill>
                  <a:srgbClr val="000000"/>
                </a:solidFill>
                <a:latin typeface="Lucida Sans Unicode" pitchFamily="34" charset="0"/>
                <a:ea typeface="黑体" pitchFamily="49" charset="-122"/>
                <a:sym typeface="黑体" pitchFamily="49" charset="-122"/>
              </a:rPr>
              <a:t>案例</a:t>
            </a:r>
            <a:r>
              <a:rPr altLang="zh-CN" baseline="0" sz="2000" lang="en-US" u="none">
                <a:solidFill>
                  <a:srgbClr val="000000"/>
                </a:solidFill>
                <a:latin typeface="Lucida Sans Unicode" pitchFamily="34" charset="0"/>
                <a:ea typeface="黑体" pitchFamily="49" charset="-122"/>
                <a:sym typeface="黑体" pitchFamily="49" charset="-122"/>
              </a:rPr>
              <a:t>15</a:t>
            </a:r>
            <a:r>
              <a:rPr altLang="en-US" baseline="0" sz="2000" lang="zh-CN" u="none">
                <a:solidFill>
                  <a:srgbClr val="000000"/>
                </a:solidFill>
                <a:latin typeface="Lucida Sans Unicode" pitchFamily="34" charset="0"/>
                <a:ea typeface="黑体" pitchFamily="49" charset="-122"/>
                <a:sym typeface="黑体" pitchFamily="49" charset="-122"/>
              </a:rPr>
              <a:t>：  </a:t>
            </a:r>
            <a:r>
              <a:rPr altLang="zh-CN" baseline="0" sz="2000" lang="en-US" u="none">
                <a:solidFill>
                  <a:srgbClr val="000000"/>
                </a:solidFill>
                <a:latin typeface="Lucida Sans Unicode" pitchFamily="34" charset="0"/>
                <a:ea typeface="黑体" pitchFamily="49" charset="-122"/>
                <a:sym typeface="黑体" pitchFamily="49" charset="-122"/>
              </a:rPr>
              <a:t>:</a:t>
            </a:r>
            <a:r>
              <a:rPr altLang="en-US" baseline="0" sz="2000" lang="zh-CN" u="none">
                <a:solidFill>
                  <a:srgbClr val="000000"/>
                </a:solidFill>
                <a:latin typeface="Lucida Sans Unicode" pitchFamily="34" charset="0"/>
                <a:ea typeface="黑体" pitchFamily="49" charset="-122"/>
                <a:sym typeface="黑体" pitchFamily="49" charset="-122"/>
              </a:rPr>
              <a:t>将受试者个人信息交给第三方</a:t>
            </a:r>
          </a:p>
          <a:p>
            <a:pPr algn="l" eaLnBrk="1" fontAlgn="base" hangingPunct="1" indent="0" latinLnBrk="1" lvl="0" marL="0">
              <a:lnSpc>
                <a:spcPct val="150000"/>
              </a:lnSpc>
              <a:spcBef>
                <a:spcPct val="0"/>
              </a:spcBef>
              <a:spcAft>
                <a:spcPct val="0"/>
              </a:spcAft>
              <a:buClr>
                <a:srgbClr val="2DA2BF"/>
              </a:buClr>
              <a:buSzPct val="100000"/>
              <a:buFontTx/>
              <a:buNone/>
            </a:pPr>
            <a:r>
              <a:rPr altLang="en-US" baseline="0" sz="2000" lang="zh-CN" u="none">
                <a:solidFill>
                  <a:srgbClr val="000000"/>
                </a:solidFill>
                <a:latin typeface="Lucida Sans Unicode" pitchFamily="34" charset="0"/>
                <a:ea typeface="黑体" pitchFamily="49" charset="-122"/>
                <a:sym typeface="黑体" pitchFamily="49" charset="-122"/>
              </a:rPr>
              <a:t>      赵医生承担并负责进行一项有关</a:t>
            </a:r>
            <a:r>
              <a:rPr altLang="zh-CN" baseline="0" sz="2000" lang="en-US" u="none">
                <a:solidFill>
                  <a:srgbClr val="000000"/>
                </a:solidFill>
                <a:latin typeface="Lucida Sans Unicode" pitchFamily="34" charset="0"/>
                <a:ea typeface="黑体" pitchFamily="49" charset="-122"/>
                <a:sym typeface="黑体" pitchFamily="49" charset="-122"/>
              </a:rPr>
              <a:t>HIV</a:t>
            </a:r>
            <a:r>
              <a:rPr altLang="en-US" baseline="0" sz="2000" lang="zh-CN" u="none">
                <a:solidFill>
                  <a:srgbClr val="000000"/>
                </a:solidFill>
                <a:latin typeface="Lucida Sans Unicode" pitchFamily="34" charset="0"/>
                <a:ea typeface="黑体" pitchFamily="49" charset="-122"/>
                <a:sym typeface="黑体" pitchFamily="49" charset="-122"/>
              </a:rPr>
              <a:t>携带者的行为学研究，在招募受试者过程中，听说同院钱医生曾从事过有关的</a:t>
            </a:r>
            <a:r>
              <a:rPr altLang="zh-CN" baseline="0" sz="2000" lang="en-US" u="none">
                <a:solidFill>
                  <a:srgbClr val="000000"/>
                </a:solidFill>
                <a:latin typeface="Lucida Sans Unicode" pitchFamily="34" charset="0"/>
                <a:ea typeface="黑体" pitchFamily="49" charset="-122"/>
                <a:sym typeface="黑体" pitchFamily="49" charset="-122"/>
              </a:rPr>
              <a:t>HIV</a:t>
            </a:r>
            <a:r>
              <a:rPr altLang="en-US" baseline="0" sz="2000" lang="zh-CN" u="none">
                <a:solidFill>
                  <a:srgbClr val="000000"/>
                </a:solidFill>
                <a:latin typeface="Lucida Sans Unicode" pitchFamily="34" charset="0"/>
                <a:ea typeface="黑体" pitchFamily="49" charset="-122"/>
                <a:sym typeface="黑体" pitchFamily="49" charset="-122"/>
              </a:rPr>
              <a:t>流行病学调查，并掌握大量受试对象的信息。于是赵医生请求钱医生将患者的姓名、住址、电话和</a:t>
            </a:r>
            <a:r>
              <a:rPr altLang="zh-CN" baseline="0" sz="2000" lang="en-US" u="none">
                <a:solidFill>
                  <a:srgbClr val="000000"/>
                </a:solidFill>
                <a:latin typeface="Lucida Sans Unicode" pitchFamily="34" charset="0"/>
                <a:ea typeface="黑体" pitchFamily="49" charset="-122"/>
                <a:sym typeface="黑体" pitchFamily="49" charset="-122"/>
              </a:rPr>
              <a:t>e-mail</a:t>
            </a:r>
            <a:r>
              <a:rPr altLang="en-US" baseline="0" sz="2000" lang="zh-CN" u="none">
                <a:solidFill>
                  <a:srgbClr val="000000"/>
                </a:solidFill>
                <a:latin typeface="Lucida Sans Unicode" pitchFamily="34" charset="0"/>
                <a:ea typeface="黑体" pitchFamily="49" charset="-122"/>
                <a:sym typeface="黑体" pitchFamily="49" charset="-122"/>
              </a:rPr>
              <a:t>等联系方式提供给自己，以便招募该行为学研究的志愿参与者。钱医生是否可以将这些资料交给赵医生？</a:t>
            </a:r>
          </a:p>
        </p:txBody>
      </p:sp>
    </p:spTree>
  </p:cSld>
  <p:clrMapOvr>
    <a:masterClrMapping/>
  </p:clrMapOvr>
  <p:transition spd="fast" advClick="1">
    <p:random/>
  </p:transition>
</p:sld>
</file>

<file path=ppt/slides/slide51.xml><?xml version="1.0" encoding="utf-8"?>
<p:sld xmlns:a="http://schemas.openxmlformats.org/drawingml/2006/main" xmlns:r="http://schemas.openxmlformats.org/officeDocument/2006/relationships" xmlns:p="http://schemas.openxmlformats.org/presentationml/2006/main" showMasterSp="1">
  <p:cSld>
    <p:spTree>
      <p:nvGrpSpPr>
        <p:cNvPr id="134" name=""/>
        <p:cNvGrpSpPr/>
        <p:nvPr/>
      </p:nvGrpSpPr>
      <p:grpSpPr>
        <a:xfrm rot="0">
          <a:off x="0" y="0"/>
          <a:ext cx="0" cy="0"/>
          <a:chOff x="0" y="0"/>
          <a:chExt cx="0" cy="0"/>
        </a:xfrm>
      </p:grpSpPr>
      <p:sp>
        <p:nvSpPr>
          <p:cNvPr id="1048816" name=""/>
          <p:cNvSpPr/>
          <p:nvPr>
            <p:ph sz="full" idx="4294967295"/>
          </p:nvPr>
        </p:nvSpPr>
        <p:spPr>
          <a:xfrm rot="0">
            <a:off x="1619250" y="2133600"/>
            <a:ext cx="5019675" cy="3743325"/>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研究的科学设计与实施</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知情同意</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风险与受益的评估</a:t>
            </a:r>
            <a:r>
              <a:rPr altLang="zh-CN" baseline="0" sz="2200" lang="en-US" u="none">
                <a:solidFill>
                  <a:srgbClr val="DA1F28"/>
                </a:solidFill>
                <a:latin typeface="黑体" pitchFamily="49" charset="-122"/>
                <a:ea typeface="黑体" pitchFamily="49" charset="-122"/>
                <a:sym typeface="黑体" pitchFamily="49" charset="-122"/>
              </a:rPr>
              <a:t> </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招募受试者</a:t>
            </a:r>
            <a:r>
              <a:rPr altLang="zh-CN" baseline="0" sz="2200" lang="en-US" u="none">
                <a:solidFill>
                  <a:srgbClr val="DA1F28"/>
                </a:solidFill>
                <a:latin typeface="黑体" pitchFamily="49" charset="-122"/>
                <a:ea typeface="黑体" pitchFamily="49" charset="-122"/>
                <a:sym typeface="黑体" pitchFamily="49" charset="-122"/>
              </a:rPr>
              <a:t> </a:t>
            </a:r>
          </a:p>
          <a:p>
            <a:pPr algn="l"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受试者的医疗保护</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200" lang="zh-CN" u="none">
                <a:solidFill>
                  <a:srgbClr val="000000"/>
                </a:solidFill>
                <a:latin typeface="黑体" pitchFamily="49" charset="-122"/>
                <a:ea typeface="黑体" pitchFamily="49" charset="-122"/>
                <a:sym typeface="黑体" pitchFamily="49" charset="-122"/>
              </a:rPr>
              <a:t>隐私和保密</a:t>
            </a:r>
          </a:p>
          <a:p>
            <a:pPr algn="just" fontAlgn="base" indent="-228600" lvl="1" marL="619125">
              <a:lnSpc>
                <a:spcPct val="113000"/>
              </a:lnSpc>
              <a:spcBef>
                <a:spcPct val="15000"/>
              </a:spcBef>
              <a:spcAft>
                <a:spcPct val="0"/>
              </a:spcAft>
              <a:buClr>
                <a:srgbClr val="2DA2BF"/>
              </a:buClr>
              <a:buSzPct val="100000"/>
              <a:buFont typeface="Wingdings" pitchFamily="2" charset="2"/>
              <a:buChar char="ü"/>
            </a:pPr>
            <a:r>
              <a:rPr altLang="en-US" baseline="0" sz="2800" lang="zh-CN" u="none">
                <a:solidFill>
                  <a:srgbClr val="DA1F28"/>
                </a:solidFill>
                <a:latin typeface="黑体" pitchFamily="49" charset="-122"/>
                <a:ea typeface="黑体" pitchFamily="49" charset="-122"/>
                <a:sym typeface="黑体" pitchFamily="49" charset="-122"/>
              </a:rPr>
              <a:t>涉及弱势群体的研究</a:t>
            </a:r>
          </a:p>
        </p:txBody>
      </p:sp>
      <p:sp>
        <p:nvSpPr>
          <p:cNvPr id="104881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1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70"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7"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19" name=""/>
          <p:cNvSpPr/>
          <p:nvPr/>
        </p:nvSpPr>
        <p:spPr>
          <a:xfrm rot="0">
            <a:off x="334962" y="981075"/>
            <a:ext cx="7404100" cy="719137"/>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3200" lang="zh-CN" u="none">
                <a:solidFill>
                  <a:srgbClr val="FFFFFF"/>
                </a:solidFill>
                <a:latin typeface="黑体" pitchFamily="49" charset="-122"/>
                <a:ea typeface="黑体" pitchFamily="49" charset="-122"/>
                <a:sym typeface="黑体" pitchFamily="49" charset="-122"/>
              </a:rPr>
              <a:t>临床研究主要伦理问题的审查：</a:t>
            </a:r>
          </a:p>
        </p:txBody>
      </p:sp>
      <p:sp>
        <p:nvSpPr>
          <p:cNvPr id="1048820"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timing/>
</p:sld>
</file>

<file path=ppt/slides/slide52.xml><?xml version="1.0" encoding="utf-8"?>
<p:sld xmlns:a="http://schemas.openxmlformats.org/drawingml/2006/main" xmlns:r="http://schemas.openxmlformats.org/officeDocument/2006/relationships" xmlns:p="http://schemas.openxmlformats.org/presentationml/2006/main" showMasterSp="1">
  <p:cSld>
    <p:spTree>
      <p:nvGrpSpPr>
        <p:cNvPr id="135" name=""/>
        <p:cNvGrpSpPr/>
        <p:nvPr/>
      </p:nvGrpSpPr>
      <p:grpSpPr>
        <a:xfrm rot="0">
          <a:off x="0" y="0"/>
          <a:ext cx="0" cy="0"/>
          <a:chOff x="0" y="0"/>
          <a:chExt cx="0" cy="0"/>
        </a:xfrm>
      </p:grpSpPr>
      <p:sp>
        <p:nvSpPr>
          <p:cNvPr id="1048821" name=""/>
          <p:cNvSpPr/>
          <p:nvPr>
            <p:ph sz="full" idx="0"/>
          </p:nvPr>
        </p:nvSpPr>
        <p:spPr>
          <a:xfrm rot="0">
            <a:off x="274637" y="1557337"/>
            <a:ext cx="8369300" cy="4392612"/>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DA1F28"/>
                </a:solidFill>
                <a:latin typeface="Lucida Sans Unicode" pitchFamily="34" charset="0"/>
                <a:ea typeface="黑体" pitchFamily="49" charset="-122"/>
                <a:sym typeface="黑体" pitchFamily="49" charset="-122"/>
              </a:rPr>
              <a:t>儿童和未成年人的同意</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Lucida Sans Unicode" pitchFamily="34" charset="0"/>
                <a:ea typeface="黑体" pitchFamily="49" charset="-122"/>
                <a:sym typeface="黑体" pitchFamily="49" charset="-122"/>
              </a:rPr>
              <a:t>有直接受益前景的研究</a:t>
            </a:r>
            <a:r>
              <a:rPr altLang="zh-CN" baseline="0" sz="2400" lang="en-US" u="none">
                <a:solidFill>
                  <a:srgbClr val="000000"/>
                </a:solidFill>
                <a:latin typeface="Lucida Sans Unicode" pitchFamily="34" charset="0"/>
                <a:ea typeface="黑体" pitchFamily="49" charset="-122"/>
                <a:sym typeface="黑体" pitchFamily="49" charset="-122"/>
              </a:rPr>
              <a:t>：即使有父母的许可，儿童故意反对参加研究应得到尊重，除研究干预措施预示有治疗效果，且没有满意的替代疗法</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CC0000"/>
                </a:solidFill>
                <a:latin typeface="Lucida Sans Unicode" pitchFamily="34" charset="0"/>
                <a:ea typeface="黑体" pitchFamily="49" charset="-122"/>
                <a:sym typeface="黑体" pitchFamily="49" charset="-122"/>
              </a:rPr>
              <a:t>没有直接受益前景的研究</a:t>
            </a:r>
            <a:r>
              <a:rPr altLang="zh-CN" baseline="0" sz="2400" lang="en-US" u="none">
                <a:solidFill>
                  <a:srgbClr val="000000"/>
                </a:solidFill>
                <a:latin typeface="Lucida Sans Unicode" pitchFamily="34" charset="0"/>
                <a:ea typeface="黑体" pitchFamily="49" charset="-122"/>
                <a:sym typeface="黑体" pitchFamily="49" charset="-122"/>
              </a:rPr>
              <a:t>：不得在违背儿童与未成年人意愿的情况下实施</a:t>
            </a:r>
          </a:p>
        </p:txBody>
      </p:sp>
      <p:sp>
        <p:nvSpPr>
          <p:cNvPr id="1048822"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23"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71"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28"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24" name=""/>
          <p:cNvSpPr/>
          <p:nvPr/>
        </p:nvSpPr>
        <p:spPr>
          <a:xfrm rot="0">
            <a:off x="468312" y="1035050"/>
            <a:ext cx="3852862" cy="511175"/>
          </a:xfrm>
          <a:prstGeom prst="rect"/>
          <a:noFill/>
          <a:ln>
            <a:noFill/>
          </a:ln>
        </p:spPr>
        <p:txBody>
          <a:bodyPr anchor="t" bIns="45720" lIns="91440" rIns="91440" tIns="45720" vert="horz" wrap="none">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zh-CN" baseline="0" sz="2800" lang="en-US" u="none">
                <a:solidFill>
                  <a:srgbClr val="CC0000"/>
                </a:solidFill>
                <a:latin typeface="华文行楷" pitchFamily="2" charset="-122"/>
                <a:ea typeface="华文行楷" pitchFamily="2" charset="-122"/>
                <a:sym typeface="黑体" pitchFamily="49" charset="-122"/>
              </a:rPr>
              <a:t> </a:t>
            </a:r>
            <a:r>
              <a:rPr altLang="en-US" baseline="0" b="1" sz="2800" lang="zh-CN" u="none">
                <a:solidFill>
                  <a:srgbClr val="CC0000"/>
                </a:solidFill>
                <a:latin typeface="华文行楷" pitchFamily="2" charset="-122"/>
                <a:ea typeface="华文行楷" pitchFamily="2" charset="-122"/>
                <a:sym typeface="黑体" pitchFamily="49" charset="-122"/>
              </a:rPr>
              <a:t>7. 涉及弱势群体的研究</a:t>
            </a:r>
          </a:p>
        </p:txBody>
      </p:sp>
      <p:pic>
        <p:nvPicPr>
          <p:cNvPr id="2097229" name=""/>
          <p:cNvPicPr>
            <a:picLocks/>
          </p:cNvPicPr>
          <p:nvPr/>
        </p:nvPicPr>
        <p:blipFill>
          <a:blip xmlns:r="http://schemas.openxmlformats.org/officeDocument/2006/relationships" r:embed="rId2"/>
          <a:srcRect l="0" t="0" r="0" b="0"/>
          <a:stretch>
            <a:fillRect/>
          </a:stretch>
        </p:blipFill>
        <p:spPr>
          <a:xfrm rot="0">
            <a:off x="4211637" y="4024312"/>
            <a:ext cx="4071937" cy="2198687"/>
          </a:xfrm>
          <a:prstGeom prst="rect"/>
          <a:noFill/>
          <a:ln>
            <a:noFill/>
          </a:ln>
        </p:spPr>
      </p:pic>
      <p:sp>
        <p:nvSpPr>
          <p:cNvPr id="1048825"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53.xml><?xml version="1.0" encoding="utf-8"?>
<p:sld xmlns:a="http://schemas.openxmlformats.org/drawingml/2006/main" xmlns:r="http://schemas.openxmlformats.org/officeDocument/2006/relationships" xmlns:p="http://schemas.openxmlformats.org/presentationml/2006/main" showMasterSp="1">
  <p:cSld>
    <p:spTree>
      <p:nvGrpSpPr>
        <p:cNvPr id="136" name=""/>
        <p:cNvGrpSpPr/>
        <p:nvPr/>
      </p:nvGrpSpPr>
      <p:grpSpPr>
        <a:xfrm rot="0">
          <a:off x="0" y="0"/>
          <a:ext cx="0" cy="0"/>
          <a:chOff x="0" y="0"/>
          <a:chExt cx="0" cy="0"/>
        </a:xfrm>
      </p:grpSpPr>
      <p:sp>
        <p:nvSpPr>
          <p:cNvPr id="1048826" name=""/>
          <p:cNvSpPr/>
          <p:nvPr>
            <p:ph sz="full" idx="0"/>
          </p:nvPr>
        </p:nvSpPr>
        <p:spPr>
          <a:xfrm rot="0">
            <a:off x="214312" y="1181100"/>
            <a:ext cx="8572500" cy="396398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just" fontAlgn="base" indent="-982662" lvl="0" marL="365125">
              <a:lnSpc>
                <a:spcPct val="120000"/>
              </a:lnSpc>
              <a:spcBef>
                <a:spcPts val="400"/>
              </a:spcBef>
              <a:spcAft>
                <a:spcPct val="0"/>
              </a:spcAft>
              <a:buClr>
                <a:srgbClr val="2DA2BF"/>
              </a:buClr>
              <a:buSzPct val="68000"/>
              <a:buFont typeface="Wingdings 3" pitchFamily="18" charset="2"/>
              <a:buChar char=""/>
            </a:pPr>
            <a:r>
              <a:rPr altLang="en-US" baseline="0" sz="2800" lang="zh-CN" u="none">
                <a:solidFill>
                  <a:srgbClr val="CC0000"/>
                </a:solidFill>
                <a:latin typeface="华文行楷" pitchFamily="2" charset="-122"/>
                <a:ea typeface="华文行楷" pitchFamily="2" charset="-122"/>
                <a:sym typeface="黑体" pitchFamily="49" charset="-122"/>
              </a:rPr>
              <a:t>涉及特殊人群的研究：孕妇</a:t>
            </a:r>
          </a:p>
          <a:p>
            <a:pPr algn="l"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2400" lang="zh-CN" u="none">
                <a:solidFill>
                  <a:srgbClr val="DA1F28"/>
                </a:solidFill>
                <a:latin typeface="宋体" pitchFamily="2" charset="-122"/>
                <a:ea typeface="黑体" pitchFamily="49" charset="-122"/>
                <a:sym typeface="黑体" pitchFamily="49" charset="-122"/>
              </a:rPr>
              <a:t>原则</a:t>
            </a:r>
          </a:p>
          <a:p>
            <a:pPr algn="l" fontAlgn="base" indent="-228600" lvl="2" marL="857250">
              <a:lnSpc>
                <a:spcPct val="120000"/>
              </a:lnSpc>
              <a:spcBef>
                <a:spcPts val="350"/>
              </a:spcBef>
              <a:spcAft>
                <a:spcPct val="0"/>
              </a:spcAft>
              <a:buClr>
                <a:srgbClr val="DA1F28"/>
              </a:buClr>
              <a:buSzPct val="100000"/>
              <a:buFont typeface="Wingdings 2" pitchFamily="18" charset="2"/>
              <a:buChar char=""/>
            </a:pPr>
            <a:r>
              <a:rPr altLang="en-US" baseline="0" sz="2400" lang="zh-CN" u="none">
                <a:solidFill>
                  <a:srgbClr val="000000"/>
                </a:solidFill>
                <a:latin typeface="Lucida Sans Unicode" pitchFamily="34" charset="0"/>
                <a:ea typeface="黑体" pitchFamily="49" charset="-122"/>
                <a:sym typeface="黑体" pitchFamily="49" charset="-122"/>
              </a:rPr>
              <a:t>涉及孕妇参加临床研究可能给两条生命（妇女，胎儿）带来风险和受益，需要同时考虑研究对孕妇的风险与受益问题，以及研究对胎儿的风险与受益问题</a:t>
            </a:r>
          </a:p>
        </p:txBody>
      </p:sp>
      <p:sp>
        <p:nvSpPr>
          <p:cNvPr id="104882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2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72"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30"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231" name=""/>
          <p:cNvPicPr>
            <a:picLocks/>
          </p:cNvPicPr>
          <p:nvPr/>
        </p:nvPicPr>
        <p:blipFill>
          <a:blip xmlns:r="http://schemas.openxmlformats.org/officeDocument/2006/relationships" r:embed="rId2"/>
          <a:srcRect l="0" t="0" r="0" b="0"/>
          <a:stretch>
            <a:fillRect/>
          </a:stretch>
        </p:blipFill>
        <p:spPr>
          <a:xfrm rot="0">
            <a:off x="3863975" y="3968750"/>
            <a:ext cx="3708400" cy="2352675"/>
          </a:xfrm>
          <a:prstGeom prst="rect"/>
          <a:noFill/>
          <a:ln>
            <a:noFill/>
          </a:ln>
        </p:spPr>
      </p:pic>
      <p:sp>
        <p:nvSpPr>
          <p:cNvPr id="1048829"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54.xml><?xml version="1.0" encoding="utf-8"?>
<p:sld xmlns:a="http://schemas.openxmlformats.org/drawingml/2006/main" xmlns:r="http://schemas.openxmlformats.org/officeDocument/2006/relationships" xmlns:p="http://schemas.openxmlformats.org/presentationml/2006/main" showMasterSp="1">
  <p:cSld>
    <p:spTree>
      <p:nvGrpSpPr>
        <p:cNvPr id="137" name=""/>
        <p:cNvGrpSpPr/>
        <p:nvPr/>
      </p:nvGrpSpPr>
      <p:grpSpPr>
        <a:xfrm rot="0">
          <a:off x="0" y="0"/>
          <a:ext cx="0" cy="0"/>
          <a:chOff x="0" y="0"/>
          <a:chExt cx="0" cy="0"/>
        </a:xfrm>
      </p:grpSpPr>
      <p:sp>
        <p:nvSpPr>
          <p:cNvPr id="1048830" name=""/>
          <p:cNvSpPr/>
          <p:nvPr>
            <p:ph sz="full" idx="0"/>
          </p:nvPr>
        </p:nvSpPr>
        <p:spPr>
          <a:xfrm rot="0">
            <a:off x="468312" y="1109662"/>
            <a:ext cx="7989887" cy="4767262"/>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982662" lvl="0" marL="365125">
              <a:lnSpc>
                <a:spcPct val="120000"/>
              </a:lnSpc>
              <a:spcBef>
                <a:spcPts val="400"/>
              </a:spcBef>
              <a:spcAft>
                <a:spcPct val="0"/>
              </a:spcAft>
              <a:buClr>
                <a:srgbClr val="2DA2BF"/>
              </a:buClr>
              <a:buSzPct val="68000"/>
              <a:buFont typeface="Wingdings 3" pitchFamily="18" charset="2"/>
              <a:buChar char=""/>
            </a:pPr>
            <a:r>
              <a:rPr altLang="en-US" baseline="0" sz="2800" lang="zh-CN" u="none">
                <a:solidFill>
                  <a:srgbClr val="CC0000"/>
                </a:solidFill>
                <a:latin typeface="华文行楷" pitchFamily="2" charset="-122"/>
                <a:ea typeface="华文行楷" pitchFamily="2" charset="-122"/>
                <a:sym typeface="黑体" pitchFamily="49" charset="-122"/>
              </a:rPr>
              <a:t>主要参考文献</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zh-CN" u="none">
                <a:solidFill>
                  <a:srgbClr val="000000"/>
                </a:solidFill>
                <a:latin typeface="Arial Unicode MS" pitchFamily="34" charset="-122"/>
                <a:ea typeface="宋体" pitchFamily="2" charset="-122"/>
                <a:sym typeface="Arial" pitchFamily="0" charset="0"/>
              </a:rPr>
              <a:t>ICH-Good Clinical Practice</a:t>
            </a:r>
            <a:r>
              <a:rPr altLang="en-US" baseline="0" sz="1800" lang="zh-CN" u="none">
                <a:solidFill>
                  <a:srgbClr val="000000"/>
                </a:solidFill>
                <a:latin typeface="Arial Unicode MS" pitchFamily="34" charset="-122"/>
                <a:ea typeface="宋体" pitchFamily="2" charset="-122"/>
                <a:sym typeface="Arial" pitchFamily="0" charset="0"/>
              </a:rPr>
              <a:t>，</a:t>
            </a:r>
            <a:r>
              <a:rPr altLang="zh-CN" baseline="0" sz="1800" lang="en-US" u="none">
                <a:solidFill>
                  <a:srgbClr val="000000"/>
                </a:solidFill>
                <a:latin typeface="Arial Unicode MS" pitchFamily="34" charset="-122"/>
                <a:ea typeface="Arial Unicode MS" pitchFamily="34" charset="-122"/>
                <a:sym typeface="Arial" pitchFamily="0" charset="0"/>
              </a:rPr>
              <a:t>2002</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1800" lang="zh-CN" u="none">
                <a:solidFill>
                  <a:srgbClr val="000000"/>
                </a:solidFill>
                <a:latin typeface="Lucida Sans Unicode" pitchFamily="34" charset="0"/>
                <a:ea typeface="黑体" pitchFamily="49" charset="-122"/>
                <a:sym typeface="黑体" pitchFamily="49" charset="-122"/>
              </a:rPr>
              <a:t>CIOMS: International Ethical Guidelines for Biomedical Research Involving Human Subjects, 2002</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1800" lang="zh-CN" u="none">
                <a:solidFill>
                  <a:srgbClr val="000000"/>
                </a:solidFill>
                <a:latin typeface="Lucida Sans Unicode" pitchFamily="34" charset="0"/>
                <a:ea typeface="黑体" pitchFamily="49" charset="-122"/>
                <a:sym typeface="黑体" pitchFamily="49" charset="-122"/>
              </a:rPr>
              <a:t>SFDA: GCP，</a:t>
            </a:r>
            <a:r>
              <a:rPr altLang="zh-CN" baseline="0" sz="1800" lang="en-US" u="none">
                <a:solidFill>
                  <a:srgbClr val="000000"/>
                </a:solidFill>
                <a:latin typeface="Lucida Sans Unicode" pitchFamily="34" charset="0"/>
                <a:ea typeface="黑体" pitchFamily="49" charset="-122"/>
                <a:sym typeface="黑体" pitchFamily="49" charset="-122"/>
              </a:rPr>
              <a:t>2007</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en-US" u="none">
                <a:solidFill>
                  <a:srgbClr val="000000"/>
                </a:solidFill>
                <a:latin typeface="Lucida Sans Unicode" pitchFamily="34" charset="0"/>
                <a:ea typeface="黑体" pitchFamily="49" charset="-122"/>
                <a:sym typeface="黑体" pitchFamily="49" charset="-122"/>
              </a:rPr>
              <a:t>《</a:t>
            </a:r>
            <a:r>
              <a:rPr altLang="en-US" baseline="0" sz="1800" lang="zh-CN" u="none">
                <a:solidFill>
                  <a:srgbClr val="000000"/>
                </a:solidFill>
                <a:latin typeface="Lucida Sans Unicode" pitchFamily="34" charset="0"/>
                <a:ea typeface="黑体" pitchFamily="49" charset="-122"/>
                <a:sym typeface="黑体" pitchFamily="49" charset="-122"/>
              </a:rPr>
              <a:t>涉及人的生物医学研究伦理审查办法</a:t>
            </a:r>
            <a:r>
              <a:rPr altLang="zh-CN" baseline="0" sz="1800" lang="en-US" u="none">
                <a:solidFill>
                  <a:srgbClr val="000000"/>
                </a:solidFill>
                <a:latin typeface="Lucida Sans Unicode" pitchFamily="34" charset="0"/>
                <a:ea typeface="黑体" pitchFamily="49" charset="-122"/>
                <a:sym typeface="黑体" pitchFamily="49" charset="-122"/>
              </a:rPr>
              <a:t>》</a:t>
            </a:r>
            <a:r>
              <a:rPr altLang="en-US" baseline="0" sz="1800" lang="zh-CN" u="none">
                <a:solidFill>
                  <a:srgbClr val="000000"/>
                </a:solidFill>
                <a:latin typeface="Lucida Sans Unicode" pitchFamily="34" charset="0"/>
                <a:ea typeface="黑体" pitchFamily="49" charset="-122"/>
                <a:sym typeface="黑体" pitchFamily="49" charset="-122"/>
              </a:rPr>
              <a:t>（</a:t>
            </a:r>
            <a:r>
              <a:rPr altLang="zh-CN" baseline="0" sz="1800" lang="en-US" u="none">
                <a:solidFill>
                  <a:srgbClr val="000000"/>
                </a:solidFill>
                <a:latin typeface="Lucida Sans Unicode" pitchFamily="34" charset="0"/>
                <a:ea typeface="黑体" pitchFamily="49" charset="-122"/>
                <a:sym typeface="黑体" pitchFamily="49" charset="-122"/>
              </a:rPr>
              <a:t>2016</a:t>
            </a:r>
            <a:r>
              <a:rPr altLang="en-US" baseline="0" sz="1800" lang="zh-CN" u="none">
                <a:solidFill>
                  <a:srgbClr val="000000"/>
                </a:solidFill>
                <a:latin typeface="Lucida Sans Unicode" pitchFamily="34" charset="0"/>
                <a:ea typeface="黑体" pitchFamily="49" charset="-122"/>
                <a:sym typeface="黑体" pitchFamily="49" charset="-122"/>
              </a:rPr>
              <a:t>）</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en-US" u="none">
                <a:solidFill>
                  <a:srgbClr val="000000"/>
                </a:solidFill>
                <a:latin typeface="Lucida Sans Unicode" pitchFamily="34" charset="0"/>
                <a:ea typeface="黑体" pitchFamily="49" charset="-122"/>
                <a:sym typeface="黑体" pitchFamily="49" charset="-122"/>
              </a:rPr>
              <a:t>《</a:t>
            </a:r>
            <a:r>
              <a:rPr altLang="en-US" baseline="0" sz="1800" lang="zh-CN" u="none">
                <a:solidFill>
                  <a:srgbClr val="000000"/>
                </a:solidFill>
                <a:latin typeface="Lucida Sans Unicode" pitchFamily="34" charset="0"/>
                <a:ea typeface="黑体" pitchFamily="49" charset="-122"/>
                <a:sym typeface="黑体" pitchFamily="49" charset="-122"/>
              </a:rPr>
              <a:t>药物临床试验伦理审查工作指导原则</a:t>
            </a:r>
            <a:r>
              <a:rPr altLang="zh-CN" baseline="0" sz="1800" lang="en-US" u="none">
                <a:solidFill>
                  <a:srgbClr val="000000"/>
                </a:solidFill>
                <a:latin typeface="Lucida Sans Unicode" pitchFamily="34" charset="0"/>
                <a:ea typeface="黑体" pitchFamily="49" charset="-122"/>
                <a:sym typeface="黑体" pitchFamily="49" charset="-122"/>
              </a:rPr>
              <a:t>》</a:t>
            </a:r>
            <a:r>
              <a:rPr altLang="en-US" baseline="0" sz="1800" lang="zh-CN" u="none">
                <a:solidFill>
                  <a:srgbClr val="000000"/>
                </a:solidFill>
                <a:latin typeface="Lucida Sans Unicode" pitchFamily="34" charset="0"/>
                <a:ea typeface="黑体" pitchFamily="49" charset="-122"/>
                <a:sym typeface="黑体" pitchFamily="49" charset="-122"/>
              </a:rPr>
              <a:t>（</a:t>
            </a:r>
            <a:r>
              <a:rPr altLang="zh-CN" baseline="0" sz="1800" lang="en-US" u="none">
                <a:solidFill>
                  <a:srgbClr val="000000"/>
                </a:solidFill>
                <a:latin typeface="Lucida Sans Unicode" pitchFamily="34" charset="0"/>
                <a:ea typeface="黑体" pitchFamily="49" charset="-122"/>
                <a:sym typeface="黑体" pitchFamily="49" charset="-122"/>
              </a:rPr>
              <a:t>2010</a:t>
            </a:r>
            <a:r>
              <a:rPr altLang="en-US" baseline="0" sz="1800" lang="zh-CN" u="none">
                <a:solidFill>
                  <a:srgbClr val="000000"/>
                </a:solidFill>
                <a:latin typeface="Lucida Sans Unicode" pitchFamily="34" charset="0"/>
                <a:ea typeface="黑体" pitchFamily="49" charset="-122"/>
                <a:sym typeface="黑体" pitchFamily="49" charset="-122"/>
              </a:rPr>
              <a:t>）</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1800" lang="zh-CN" u="none">
                <a:solidFill>
                  <a:srgbClr val="000000"/>
                </a:solidFill>
                <a:latin typeface="黑体" pitchFamily="49" charset="-122"/>
                <a:ea typeface="黑体" pitchFamily="49" charset="-122"/>
                <a:sym typeface="黑体" pitchFamily="49" charset="-122"/>
              </a:rPr>
              <a:t>《药物临床试验机构伦理委员会操作规程</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2006</a:t>
            </a:r>
            <a:r>
              <a:rPr altLang="en-US" baseline="0" sz="1800" lang="zh-CN" u="none">
                <a:solidFill>
                  <a:srgbClr val="000000"/>
                </a:solidFill>
                <a:latin typeface="黑体" pitchFamily="49" charset="-122"/>
                <a:ea typeface="黑体" pitchFamily="49" charset="-122"/>
                <a:sym typeface="黑体" pitchFamily="49" charset="-122"/>
              </a:rPr>
              <a:t>）</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医疗卫生机构开展临床研究项目管理办法</a:t>
            </a:r>
            <a:r>
              <a:rPr altLang="zh-CN" baseline="0" sz="1800" lang="en-US" u="none">
                <a:solidFill>
                  <a:srgbClr val="000000"/>
                </a:solidFill>
                <a:latin typeface="黑体" pitchFamily="49" charset="-122"/>
                <a:ea typeface="黑体" pitchFamily="49" charset="-122"/>
                <a:sym typeface="黑体" pitchFamily="49" charset="-122"/>
              </a:rPr>
              <a:t>》(2014)</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中药新药临床研究指导原则</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Wingdings" pitchFamily="2" charset="2"/>
              </a:rPr>
              <a:t>（</a:t>
            </a:r>
            <a:r>
              <a:rPr altLang="zh-CN" baseline="0" sz="1800" lang="en-US" u="none">
                <a:solidFill>
                  <a:srgbClr val="000000"/>
                </a:solidFill>
                <a:latin typeface="黑体" pitchFamily="49" charset="-122"/>
                <a:ea typeface="黑体" pitchFamily="49" charset="-122"/>
                <a:sym typeface="黑体" pitchFamily="49" charset="-122"/>
              </a:rPr>
              <a:t>2002</a:t>
            </a:r>
            <a:r>
              <a:rPr altLang="en-US" baseline="0" sz="1800" lang="zh-CN" u="none">
                <a:solidFill>
                  <a:srgbClr val="000000"/>
                </a:solidFill>
                <a:latin typeface="黑体" pitchFamily="49" charset="-122"/>
                <a:ea typeface="黑体" pitchFamily="49" charset="-122"/>
                <a:sym typeface="Wingdings" pitchFamily="2" charset="2"/>
              </a:rPr>
              <a:t>）</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en-US" baseline="0" sz="1800" lang="zh-CN" u="none">
                <a:solidFill>
                  <a:srgbClr val="000000"/>
                </a:solidFill>
                <a:latin typeface="黑体" pitchFamily="49" charset="-122"/>
                <a:ea typeface="黑体" pitchFamily="49" charset="-122"/>
                <a:sym typeface="黑体" pitchFamily="49" charset="-122"/>
              </a:rPr>
              <a:t>《中医药临床研究伦理审查管理规范</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2010</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 </a:t>
            </a:r>
          </a:p>
          <a:p>
            <a:pPr algn="just" fontAlgn="base" indent="-228600" lvl="1" marL="619125">
              <a:lnSpc>
                <a:spcPct val="120000"/>
              </a:lnSpc>
              <a:spcBef>
                <a:spcPts val="325"/>
              </a:spcBef>
              <a:spcAft>
                <a:spcPct val="0"/>
              </a:spcAft>
              <a:buClr>
                <a:srgbClr val="2DA2BF"/>
              </a:buClr>
              <a:buSzPct val="100000"/>
              <a:buFont typeface="Verdana" pitchFamily="34" charset="0"/>
              <a:buChar char="◦"/>
            </a:pP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中医病证诊断疗效标准</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2012</a:t>
            </a:r>
            <a:r>
              <a:rPr altLang="en-US" baseline="0" sz="1800" lang="zh-CN" u="none">
                <a:solidFill>
                  <a:srgbClr val="000000"/>
                </a:solidFill>
                <a:latin typeface="黑体" pitchFamily="49" charset="-122"/>
                <a:ea typeface="黑体" pitchFamily="49" charset="-122"/>
                <a:sym typeface="黑体" pitchFamily="49" charset="-122"/>
              </a:rPr>
              <a:t>）</a:t>
            </a:r>
          </a:p>
          <a:p>
            <a:pPr algn="just" fontAlgn="base" indent="-228600" lvl="1" marL="619125">
              <a:lnSpc>
                <a:spcPct val="120000"/>
              </a:lnSpc>
              <a:spcBef>
                <a:spcPts val="325"/>
              </a:spcBef>
              <a:spcAft>
                <a:spcPct val="0"/>
              </a:spcAft>
              <a:buClr>
                <a:srgbClr val="2DA2BF"/>
              </a:buClr>
              <a:buSzPct val="100000"/>
              <a:buFont typeface="Verdana" pitchFamily="34" charset="0"/>
              <a:buChar char="◦"/>
            </a:pPr>
            <a:endParaRPr altLang="zh-CN" baseline="0" sz="1800" lang="en-US" u="none">
              <a:solidFill>
                <a:srgbClr val="000000"/>
              </a:solidFill>
              <a:latin typeface="Lucida Sans Unicode" pitchFamily="34" charset="0"/>
              <a:ea typeface="黑体" pitchFamily="49" charset="-122"/>
              <a:sym typeface="黑体" pitchFamily="49" charset="-122"/>
            </a:endParaRPr>
          </a:p>
        </p:txBody>
      </p:sp>
      <p:sp>
        <p:nvSpPr>
          <p:cNvPr id="1048831"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832"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73"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232"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833" name=""/>
          <p:cNvSpPr/>
          <p:nvPr/>
        </p:nvSpPr>
        <p:spPr>
          <a:xfrm rot="20796906">
            <a:off x="5591175" y="4972050"/>
            <a:ext cx="3322637" cy="1069975"/>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50000"/>
              </a:spcBef>
              <a:spcAft>
                <a:spcPct val="0"/>
              </a:spcAft>
              <a:buClr>
                <a:srgbClr val="2DA2BF"/>
              </a:buClr>
              <a:buSzPct val="100000"/>
              <a:buFontTx/>
              <a:buNone/>
            </a:pPr>
            <a:r>
              <a:rPr altLang="en-US" baseline="0" sz="6600" lang="zh-CN" u="none">
                <a:solidFill>
                  <a:srgbClr val="FF8119"/>
                </a:solidFill>
                <a:latin typeface="华文行楷" pitchFamily="2" charset="-122"/>
                <a:ea typeface="华文行楷" pitchFamily="2" charset="-122"/>
                <a:sym typeface="黑体" pitchFamily="49" charset="-122"/>
              </a:rPr>
              <a:t>谢 谢！</a:t>
            </a:r>
          </a:p>
        </p:txBody>
      </p:sp>
      <p:sp>
        <p:nvSpPr>
          <p:cNvPr id="104883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transition spd="fast" advClick="1">
    <p:random/>
  </p:transition>
</p:sld>
</file>

<file path=ppt/slides/slide6.xml><?xml version="1.0" encoding="utf-8"?>
<p:sld xmlns:a="http://schemas.openxmlformats.org/drawingml/2006/main" xmlns:r="http://schemas.openxmlformats.org/officeDocument/2006/relationships" xmlns:p="http://schemas.openxmlformats.org/presentationml/2006/main" showMasterSp="1">
  <p:cSld>
    <p:spTree>
      <p:nvGrpSpPr>
        <p:cNvPr id="96" name=""/>
        <p:cNvGrpSpPr/>
        <p:nvPr/>
      </p:nvGrpSpPr>
      <p:grpSpPr>
        <a:xfrm rot="0">
          <a:off x="0" y="0"/>
          <a:ext cx="0" cy="0"/>
          <a:chOff x="0" y="0"/>
          <a:chExt cx="0" cy="0"/>
        </a:xfrm>
      </p:grpSpPr>
      <p:sp>
        <p:nvSpPr>
          <p:cNvPr id="1048652"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53"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7"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78"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5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55" name=""/>
          <p:cNvSpPr/>
          <p:nvPr>
            <p:ph sz="full" idx="1"/>
          </p:nvPr>
        </p:nvSpPr>
        <p:spPr>
          <a:xfrm rot="0">
            <a:off x="395287" y="1916112"/>
            <a:ext cx="8466138" cy="3960812"/>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10000"/>
              </a:lnSpc>
              <a:spcBef>
                <a:spcPts val="400"/>
              </a:spcBef>
              <a:spcAft>
                <a:spcPct val="0"/>
              </a:spcAft>
              <a:buClr>
                <a:srgbClr val="2DA2BF"/>
              </a:buClr>
              <a:buSzPct val="68000"/>
              <a:buFontTx/>
              <a:buNone/>
            </a:pPr>
            <a:r>
              <a:rPr altLang="en-US" baseline="0" b="1" sz="1800" lang="zh-CN" u="none">
                <a:solidFill>
                  <a:srgbClr val="000000"/>
                </a:solidFill>
                <a:latin typeface="Lucida Sans Unicode" pitchFamily="34" charset="0"/>
                <a:ea typeface="黑体" pitchFamily="49" charset="-122"/>
                <a:sym typeface="Arial" pitchFamily="0" charset="0"/>
              </a:rPr>
              <a:t>参考的</a:t>
            </a:r>
            <a:r>
              <a:rPr altLang="en-US" baseline="0" b="1" sz="1800" lang="zh-CN" u="sng">
                <a:solidFill>
                  <a:srgbClr val="000000"/>
                </a:solidFill>
                <a:latin typeface="Lucida Sans Unicode" pitchFamily="34" charset="0"/>
                <a:ea typeface="黑体" pitchFamily="49" charset="-122"/>
                <a:sym typeface="Arial" pitchFamily="0" charset="0"/>
              </a:rPr>
              <a:t>主要</a:t>
            </a:r>
            <a:r>
              <a:rPr altLang="en-US" baseline="0" b="1" sz="1800" lang="zh-CN" u="none">
                <a:solidFill>
                  <a:srgbClr val="000000"/>
                </a:solidFill>
                <a:latin typeface="Lucida Sans Unicode" pitchFamily="34" charset="0"/>
                <a:ea typeface="黑体" pitchFamily="49" charset="-122"/>
                <a:sym typeface="Arial" pitchFamily="0" charset="0"/>
              </a:rPr>
              <a:t>国内伦理规范</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000000"/>
                </a:solidFill>
                <a:latin typeface="黑体" pitchFamily="49" charset="-122"/>
                <a:ea typeface="黑体" pitchFamily="49" charset="-122"/>
                <a:sym typeface="黑体" pitchFamily="49" charset="-122"/>
              </a:rPr>
              <a:t>CFDA：</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药物临床试验质量管理规范</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GCP 2003</a:t>
            </a:r>
            <a:r>
              <a:rPr altLang="en-US" baseline="0" sz="1800" lang="zh-CN" u="none">
                <a:solidFill>
                  <a:srgbClr val="000000"/>
                </a:solidFill>
                <a:latin typeface="黑体" pitchFamily="49" charset="-122"/>
                <a:ea typeface="黑体" pitchFamily="49" charset="-122"/>
                <a:sym typeface="黑体" pitchFamily="49" charset="-122"/>
              </a:rPr>
              <a:t>）</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zh-CN" baseline="0" sz="1800" lang="en-US" u="none">
                <a:solidFill>
                  <a:srgbClr val="000000"/>
                </a:solidFill>
                <a:latin typeface="黑体" pitchFamily="49" charset="-122"/>
                <a:ea typeface="黑体" pitchFamily="49" charset="-122"/>
                <a:sym typeface="黑体" pitchFamily="49" charset="-122"/>
              </a:rPr>
              <a:t>CFDA:《</a:t>
            </a:r>
            <a:r>
              <a:rPr altLang="en-US" baseline="0" sz="1800" lang="zh-CN" u="none">
                <a:solidFill>
                  <a:srgbClr val="000000"/>
                </a:solidFill>
                <a:latin typeface="黑体" pitchFamily="49" charset="-122"/>
                <a:ea typeface="黑体" pitchFamily="49" charset="-122"/>
                <a:sym typeface="黑体" pitchFamily="49" charset="-122"/>
              </a:rPr>
              <a:t>药物临床试验伦理审查工作指导原则</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2010</a:t>
            </a:r>
            <a:r>
              <a:rPr altLang="en-US" baseline="0" sz="1800" lang="zh-CN" u="none">
                <a:solidFill>
                  <a:srgbClr val="000000"/>
                </a:solidFill>
                <a:latin typeface="黑体" pitchFamily="49" charset="-122"/>
                <a:ea typeface="黑体" pitchFamily="49" charset="-122"/>
                <a:sym typeface="黑体" pitchFamily="49" charset="-122"/>
              </a:rPr>
              <a:t>）</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zh-CN" baseline="0" sz="1800" lang="en-US" u="none">
                <a:solidFill>
                  <a:srgbClr val="000000"/>
                </a:solidFill>
                <a:latin typeface="黑体" pitchFamily="49" charset="-122"/>
                <a:ea typeface="黑体" pitchFamily="49" charset="-122"/>
                <a:sym typeface="黑体" pitchFamily="49" charset="-122"/>
              </a:rPr>
              <a:t>CFDA</a:t>
            </a:r>
            <a:r>
              <a:rPr altLang="en-US" baseline="0" sz="1800" lang="zh-CN" u="none">
                <a:solidFill>
                  <a:srgbClr val="000000"/>
                </a:solidFill>
                <a:latin typeface="黑体" pitchFamily="49" charset="-122"/>
                <a:ea typeface="黑体" pitchFamily="49" charset="-122"/>
                <a:sym typeface="黑体" pitchFamily="49" charset="-122"/>
              </a:rPr>
              <a:t>：</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体外诊断试剂临床研究技术指导原则</a:t>
            </a:r>
            <a:r>
              <a:rPr altLang="zh-CN" baseline="0" sz="1800" lang="en-US" u="none">
                <a:solidFill>
                  <a:srgbClr val="000000"/>
                </a:solidFill>
                <a:latin typeface="黑体" pitchFamily="49" charset="-122"/>
                <a:ea typeface="黑体" pitchFamily="49" charset="-122"/>
                <a:sym typeface="黑体" pitchFamily="49" charset="-122"/>
              </a:rPr>
              <a:t>》(2014)</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000000"/>
                </a:solidFill>
                <a:latin typeface="黑体" pitchFamily="49" charset="-122"/>
                <a:ea typeface="黑体" pitchFamily="49" charset="-122"/>
                <a:sym typeface="黑体" pitchFamily="49" charset="-122"/>
              </a:rPr>
              <a:t>卫计委、</a:t>
            </a:r>
            <a:r>
              <a:rPr altLang="zh-CN" baseline="0" sz="1800" lang="en-US" u="none">
                <a:solidFill>
                  <a:srgbClr val="000000"/>
                </a:solidFill>
                <a:latin typeface="黑体" pitchFamily="49" charset="-122"/>
                <a:ea typeface="黑体" pitchFamily="49" charset="-122"/>
                <a:sym typeface="黑体" pitchFamily="49" charset="-122"/>
              </a:rPr>
              <a:t>CFDA</a:t>
            </a:r>
            <a:r>
              <a:rPr altLang="en-US" baseline="0" sz="1800" lang="zh-CN" u="none">
                <a:solidFill>
                  <a:srgbClr val="000000"/>
                </a:solidFill>
                <a:latin typeface="黑体" pitchFamily="49" charset="-122"/>
                <a:ea typeface="黑体" pitchFamily="49" charset="-122"/>
                <a:sym typeface="黑体" pitchFamily="49" charset="-122"/>
              </a:rPr>
              <a:t>、</a:t>
            </a:r>
            <a:r>
              <a:rPr altLang="en-US" baseline="0" sz="1800" lang="zh-CN" u="none">
                <a:solidFill>
                  <a:srgbClr val="FF0000"/>
                </a:solidFill>
                <a:latin typeface="黑体" pitchFamily="49" charset="-122"/>
                <a:ea typeface="黑体" pitchFamily="49" charset="-122"/>
                <a:sym typeface="黑体" pitchFamily="49" charset="-122"/>
              </a:rPr>
              <a:t>国家中医药管理局</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医疗卫生机构开展临床研究项目管理办法</a:t>
            </a:r>
            <a:r>
              <a:rPr altLang="zh-CN" baseline="0" sz="1800" lang="en-US" u="none">
                <a:solidFill>
                  <a:srgbClr val="000000"/>
                </a:solidFill>
                <a:latin typeface="黑体" pitchFamily="49" charset="-122"/>
                <a:ea typeface="黑体" pitchFamily="49" charset="-122"/>
                <a:sym typeface="黑体" pitchFamily="49" charset="-122"/>
              </a:rPr>
              <a:t>》(2014)</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000000"/>
                </a:solidFill>
                <a:latin typeface="黑体" pitchFamily="49" charset="-122"/>
                <a:ea typeface="黑体" pitchFamily="49" charset="-122"/>
                <a:sym typeface="黑体" pitchFamily="49" charset="-122"/>
              </a:rPr>
              <a:t>卫计委：</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涉及人的生物医学研究伦理审查办法</a:t>
            </a:r>
            <a:r>
              <a:rPr altLang="zh-CN" baseline="0" sz="1800" lang="en-US" u="none">
                <a:solidFill>
                  <a:srgbClr val="000000"/>
                </a:solidFill>
                <a:latin typeface="黑体" pitchFamily="49" charset="-122"/>
                <a:ea typeface="黑体" pitchFamily="49" charset="-122"/>
                <a:sym typeface="黑体" pitchFamily="49" charset="-122"/>
              </a:rPr>
              <a:t>》</a:t>
            </a:r>
            <a:r>
              <a:rPr altLang="en-US" baseline="0" sz="1800" lang="zh-CN" u="none">
                <a:solidFill>
                  <a:srgbClr val="000000"/>
                </a:solidFill>
                <a:latin typeface="黑体" pitchFamily="49" charset="-122"/>
                <a:ea typeface="黑体" pitchFamily="49" charset="-122"/>
                <a:sym typeface="黑体" pitchFamily="49" charset="-122"/>
              </a:rPr>
              <a:t>（新版）（</a:t>
            </a:r>
            <a:r>
              <a:rPr altLang="zh-CN" baseline="0" sz="1800" lang="en-US" u="none">
                <a:solidFill>
                  <a:srgbClr val="000000"/>
                </a:solidFill>
                <a:latin typeface="黑体" pitchFamily="49" charset="-122"/>
                <a:ea typeface="黑体" pitchFamily="49" charset="-122"/>
                <a:sym typeface="黑体" pitchFamily="49" charset="-122"/>
              </a:rPr>
              <a:t>2016</a:t>
            </a:r>
            <a:r>
              <a:rPr altLang="en-US" baseline="0" sz="1800" lang="zh-CN" u="none">
                <a:solidFill>
                  <a:srgbClr val="000000"/>
                </a:solidFill>
                <a:latin typeface="黑体" pitchFamily="49" charset="-122"/>
                <a:ea typeface="黑体" pitchFamily="49" charset="-122"/>
                <a:sym typeface="黑体" pitchFamily="49" charset="-122"/>
              </a:rPr>
              <a:t>）</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FF0000"/>
                </a:solidFill>
                <a:latin typeface="黑体" pitchFamily="49" charset="-122"/>
                <a:ea typeface="黑体" pitchFamily="49" charset="-122"/>
                <a:sym typeface="黑体" pitchFamily="49" charset="-122"/>
              </a:rPr>
              <a:t>国家中医药管理局：</a:t>
            </a:r>
            <a:r>
              <a:rPr altLang="zh-CN" baseline="0" sz="1800" lang="en-US" u="none">
                <a:solidFill>
                  <a:srgbClr val="FF0000"/>
                </a:solidFill>
                <a:latin typeface="黑体" pitchFamily="49" charset="-122"/>
                <a:ea typeface="黑体" pitchFamily="49" charset="-122"/>
                <a:sym typeface="黑体" pitchFamily="49" charset="-122"/>
              </a:rPr>
              <a:t>《</a:t>
            </a:r>
            <a:r>
              <a:rPr altLang="en-US" baseline="0" sz="1800" lang="zh-CN" u="none">
                <a:solidFill>
                  <a:srgbClr val="FF0000"/>
                </a:solidFill>
                <a:latin typeface="黑体" pitchFamily="49" charset="-122"/>
                <a:ea typeface="黑体" pitchFamily="49" charset="-122"/>
                <a:sym typeface="黑体" pitchFamily="49" charset="-122"/>
              </a:rPr>
              <a:t>中药新药临床研究指导原则</a:t>
            </a:r>
            <a:r>
              <a:rPr altLang="zh-CN" baseline="0" sz="1800" lang="en-US" u="none">
                <a:solidFill>
                  <a:srgbClr val="FF0000"/>
                </a:solidFill>
                <a:latin typeface="黑体" pitchFamily="49" charset="-122"/>
                <a:ea typeface="黑体" pitchFamily="49" charset="-122"/>
                <a:sym typeface="黑体" pitchFamily="49" charset="-122"/>
              </a:rPr>
              <a:t>》</a:t>
            </a:r>
            <a:r>
              <a:rPr altLang="en-US" baseline="0" sz="1800" lang="zh-CN" u="none">
                <a:solidFill>
                  <a:srgbClr val="FF0000"/>
                </a:solidFill>
                <a:latin typeface="黑体" pitchFamily="49" charset="-122"/>
                <a:ea typeface="黑体" pitchFamily="49" charset="-122"/>
                <a:sym typeface="Wingdings" pitchFamily="2" charset="2"/>
              </a:rPr>
              <a:t>（</a:t>
            </a:r>
            <a:r>
              <a:rPr altLang="zh-CN" baseline="0" sz="1800" lang="en-US" u="none">
                <a:solidFill>
                  <a:srgbClr val="FF0000"/>
                </a:solidFill>
                <a:latin typeface="黑体" pitchFamily="49" charset="-122"/>
                <a:ea typeface="黑体" pitchFamily="49" charset="-122"/>
                <a:sym typeface="黑体" pitchFamily="49" charset="-122"/>
              </a:rPr>
              <a:t>2002</a:t>
            </a:r>
            <a:r>
              <a:rPr altLang="en-US" baseline="0" sz="1800" lang="zh-CN" u="none">
                <a:solidFill>
                  <a:srgbClr val="FF0000"/>
                </a:solidFill>
                <a:latin typeface="黑体" pitchFamily="49" charset="-122"/>
                <a:ea typeface="黑体" pitchFamily="49" charset="-122"/>
                <a:sym typeface="Wingdings" pitchFamily="2" charset="2"/>
              </a:rPr>
              <a:t>）</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FF0000"/>
                </a:solidFill>
                <a:latin typeface="黑体" pitchFamily="49" charset="-122"/>
                <a:ea typeface="黑体" pitchFamily="49" charset="-122"/>
                <a:sym typeface="黑体" pitchFamily="49" charset="-122"/>
              </a:rPr>
              <a:t>国家中医药管理局：</a:t>
            </a:r>
            <a:r>
              <a:rPr altLang="zh-CN" baseline="0" sz="1800" lang="en-US" u="none">
                <a:solidFill>
                  <a:srgbClr val="FF0000"/>
                </a:solidFill>
                <a:latin typeface="黑体" pitchFamily="49" charset="-122"/>
                <a:ea typeface="黑体" pitchFamily="49" charset="-122"/>
                <a:sym typeface="黑体" pitchFamily="49" charset="-122"/>
              </a:rPr>
              <a:t>《</a:t>
            </a:r>
            <a:r>
              <a:rPr altLang="en-US" baseline="0" sz="1800" lang="zh-CN" u="none">
                <a:solidFill>
                  <a:srgbClr val="FF0000"/>
                </a:solidFill>
                <a:latin typeface="黑体" pitchFamily="49" charset="-122"/>
                <a:ea typeface="黑体" pitchFamily="49" charset="-122"/>
                <a:sym typeface="黑体" pitchFamily="49" charset="-122"/>
              </a:rPr>
              <a:t>中医药临床研究伦理审查管理规范</a:t>
            </a:r>
            <a:r>
              <a:rPr altLang="zh-CN" baseline="0" sz="1800" lang="en-US" u="none">
                <a:solidFill>
                  <a:srgbClr val="FF0000"/>
                </a:solidFill>
                <a:latin typeface="黑体" pitchFamily="49" charset="-122"/>
                <a:ea typeface="黑体" pitchFamily="49" charset="-122"/>
                <a:sym typeface="黑体" pitchFamily="49" charset="-122"/>
              </a:rPr>
              <a:t>》</a:t>
            </a:r>
            <a:r>
              <a:rPr altLang="en-US" baseline="0" sz="1800" lang="zh-CN" u="none">
                <a:solidFill>
                  <a:srgbClr val="FF0000"/>
                </a:solidFill>
                <a:latin typeface="黑体" pitchFamily="49" charset="-122"/>
                <a:ea typeface="黑体" pitchFamily="49" charset="-122"/>
                <a:sym typeface="黑体" pitchFamily="49" charset="-122"/>
              </a:rPr>
              <a:t>（</a:t>
            </a:r>
            <a:r>
              <a:rPr altLang="zh-CN" baseline="0" sz="1800" lang="en-US" u="none">
                <a:solidFill>
                  <a:srgbClr val="FF0000"/>
                </a:solidFill>
                <a:latin typeface="黑体" pitchFamily="49" charset="-122"/>
                <a:ea typeface="黑体" pitchFamily="49" charset="-122"/>
                <a:sym typeface="黑体" pitchFamily="49" charset="-122"/>
              </a:rPr>
              <a:t>2010</a:t>
            </a:r>
            <a:r>
              <a:rPr altLang="en-US" baseline="0" sz="1800" lang="zh-CN" u="none">
                <a:solidFill>
                  <a:srgbClr val="FF0000"/>
                </a:solidFill>
                <a:latin typeface="黑体" pitchFamily="49" charset="-122"/>
                <a:ea typeface="黑体" pitchFamily="49" charset="-122"/>
                <a:sym typeface="黑体" pitchFamily="49" charset="-122"/>
              </a:rPr>
              <a:t>）</a:t>
            </a:r>
            <a:r>
              <a:rPr altLang="zh-CN" baseline="0" sz="1800" lang="en-US" u="none">
                <a:solidFill>
                  <a:srgbClr val="FF0000"/>
                </a:solidFill>
                <a:latin typeface="黑体" pitchFamily="49" charset="-122"/>
                <a:ea typeface="黑体" pitchFamily="49" charset="-122"/>
                <a:sym typeface="黑体" pitchFamily="49" charset="-122"/>
              </a:rPr>
              <a:t> </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r>
              <a:rPr altLang="en-US" baseline="0" sz="1800" lang="zh-CN" u="none">
                <a:solidFill>
                  <a:srgbClr val="0000FF"/>
                </a:solidFill>
                <a:latin typeface="黑体" pitchFamily="49" charset="-122"/>
                <a:ea typeface="黑体" pitchFamily="49" charset="-122"/>
                <a:sym typeface="黑体" pitchFamily="49" charset="-122"/>
              </a:rPr>
              <a:t>国家中医药管理局：</a:t>
            </a:r>
            <a:r>
              <a:rPr altLang="zh-CN" baseline="0" sz="1800" lang="en-US" u="none">
                <a:solidFill>
                  <a:srgbClr val="0000FF"/>
                </a:solidFill>
                <a:latin typeface="黑体" pitchFamily="49" charset="-122"/>
                <a:ea typeface="黑体" pitchFamily="49" charset="-122"/>
                <a:sym typeface="黑体" pitchFamily="49" charset="-122"/>
              </a:rPr>
              <a:t>《</a:t>
            </a:r>
            <a:r>
              <a:rPr altLang="en-US" baseline="0" sz="1800" lang="zh-CN" u="none">
                <a:solidFill>
                  <a:srgbClr val="0000FF"/>
                </a:solidFill>
                <a:latin typeface="黑体" pitchFamily="49" charset="-122"/>
                <a:ea typeface="黑体" pitchFamily="49" charset="-122"/>
                <a:sym typeface="黑体" pitchFamily="49" charset="-122"/>
              </a:rPr>
              <a:t>中医病证诊断疗效标准</a:t>
            </a:r>
            <a:r>
              <a:rPr altLang="zh-CN" baseline="0" sz="1800" lang="en-US" u="none">
                <a:solidFill>
                  <a:srgbClr val="0000FF"/>
                </a:solidFill>
                <a:latin typeface="黑体" pitchFamily="49" charset="-122"/>
                <a:ea typeface="黑体" pitchFamily="49" charset="-122"/>
                <a:sym typeface="黑体" pitchFamily="49" charset="-122"/>
              </a:rPr>
              <a:t>》</a:t>
            </a:r>
            <a:r>
              <a:rPr altLang="en-US" baseline="0" sz="1800" lang="zh-CN" u="none">
                <a:solidFill>
                  <a:srgbClr val="0000FF"/>
                </a:solidFill>
                <a:latin typeface="黑体" pitchFamily="49" charset="-122"/>
                <a:ea typeface="黑体" pitchFamily="49" charset="-122"/>
                <a:sym typeface="黑体" pitchFamily="49" charset="-122"/>
              </a:rPr>
              <a:t>（</a:t>
            </a:r>
            <a:r>
              <a:rPr altLang="zh-CN" baseline="0" sz="1800" lang="en-US" u="none">
                <a:solidFill>
                  <a:srgbClr val="0000FF"/>
                </a:solidFill>
                <a:latin typeface="黑体" pitchFamily="49" charset="-122"/>
                <a:ea typeface="黑体" pitchFamily="49" charset="-122"/>
                <a:sym typeface="黑体" pitchFamily="49" charset="-122"/>
              </a:rPr>
              <a:t>2012</a:t>
            </a:r>
            <a:r>
              <a:rPr altLang="en-US" baseline="0" sz="1800" lang="zh-CN" u="none">
                <a:solidFill>
                  <a:srgbClr val="0000FF"/>
                </a:solidFill>
                <a:latin typeface="黑体" pitchFamily="49" charset="-122"/>
                <a:ea typeface="黑体" pitchFamily="49" charset="-122"/>
                <a:sym typeface="黑体" pitchFamily="49" charset="-122"/>
              </a:rPr>
              <a:t>）</a:t>
            </a:r>
          </a:p>
          <a:p>
            <a:pPr algn="l" eaLnBrk="1" fontAlgn="base" hangingPunct="1" indent="-107950" latinLnBrk="1" lvl="0" marL="107950">
              <a:lnSpc>
                <a:spcPct val="110000"/>
              </a:lnSpc>
              <a:spcBef>
                <a:spcPts val="400"/>
              </a:spcBef>
              <a:spcAft>
                <a:spcPct val="0"/>
              </a:spcAft>
              <a:buClr>
                <a:srgbClr val="2DA2BF"/>
              </a:buClr>
              <a:buSzPct val="68000"/>
              <a:buFont typeface="Wingdings" pitchFamily="2" charset="2"/>
              <a:buChar char="l"/>
            </a:pPr>
            <a:endParaRPr altLang="en-US" baseline="0" sz="1800" lang="zh-CN" u="none">
              <a:solidFill>
                <a:srgbClr val="000000"/>
              </a:solidFill>
              <a:latin typeface="黑体" pitchFamily="49" charset="-122"/>
              <a:ea typeface="黑体" pitchFamily="49" charset="-122"/>
              <a:sym typeface="黑体" pitchFamily="49" charset="-122"/>
            </a:endParaRPr>
          </a:p>
          <a:p>
            <a:pPr algn="l" eaLnBrk="1" fontAlgn="base" hangingPunct="1" indent="-107950" latinLnBrk="1" lvl="0" marL="107950">
              <a:lnSpc>
                <a:spcPct val="90000"/>
              </a:lnSpc>
              <a:spcBef>
                <a:spcPts val="400"/>
              </a:spcBef>
              <a:spcAft>
                <a:spcPct val="0"/>
              </a:spcAft>
              <a:buClr>
                <a:srgbClr val="2DA2BF"/>
              </a:buClr>
              <a:buSzPct val="68000"/>
              <a:buFont typeface="Wingdings" pitchFamily="2" charset="2"/>
              <a:buChar char="l"/>
            </a:pPr>
            <a:endParaRPr altLang="en-US" baseline="0" sz="1800" lang="zh-CN" u="none">
              <a:solidFill>
                <a:srgbClr val="000000"/>
              </a:solidFill>
              <a:latin typeface="Arial" pitchFamily="0" charset="0"/>
              <a:ea typeface="宋体" pitchFamily="2" charset="-122"/>
              <a:sym typeface="黑体" pitchFamily="49" charset="-122"/>
            </a:endParaRPr>
          </a:p>
        </p:txBody>
      </p:sp>
      <p:sp>
        <p:nvSpPr>
          <p:cNvPr id="1048656" name=""/>
          <p:cNvSpPr/>
          <p:nvPr/>
        </p:nvSpPr>
        <p:spPr>
          <a:xfrm rot="0">
            <a:off x="539750" y="1052512"/>
            <a:ext cx="3346450" cy="455612"/>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400" lang="zh-CN" u="none">
                <a:solidFill>
                  <a:srgbClr val="FFFFFF"/>
                </a:solidFill>
                <a:latin typeface="黑体" pitchFamily="49" charset="-122"/>
                <a:ea typeface="黑体" pitchFamily="49" charset="-122"/>
                <a:sym typeface="黑体" pitchFamily="49" charset="-122"/>
              </a:rPr>
              <a:t>伦理审查的依据：</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1">
  <p:cSld>
    <p:spTree>
      <p:nvGrpSpPr>
        <p:cNvPr id="97" name=""/>
        <p:cNvGrpSpPr/>
        <p:nvPr/>
      </p:nvGrpSpPr>
      <p:grpSpPr>
        <a:xfrm rot="0">
          <a:off x="0" y="0"/>
          <a:ext cx="0" cy="0"/>
          <a:chOff x="0" y="0"/>
          <a:chExt cx="0" cy="0"/>
        </a:xfrm>
      </p:grpSpPr>
      <p:sp>
        <p:nvSpPr>
          <p:cNvPr id="1048657"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58"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8"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79"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59" name=""/>
          <p:cNvSpPr/>
          <p:nvPr/>
        </p:nvSpPr>
        <p:spPr>
          <a:xfrm rot="0">
            <a:off x="341312" y="1196975"/>
            <a:ext cx="8229600" cy="863600"/>
          </a:xfrm>
          <a:prstGeom prst="rect"/>
          <a:gradFill rotWithShape="1">
            <a:gsLst>
              <a:gs pos="0">
                <a:srgbClr val="D6F3FF">
                  <a:alpha val="100000"/>
                </a:srgbClr>
              </a:gs>
              <a:gs pos="0">
                <a:srgbClr val="D6F3FF">
                  <a:alpha val="100000"/>
                </a:srgbClr>
              </a:gs>
              <a:gs pos="0">
                <a:srgbClr val="D6F3FF">
                  <a:alpha val="100000"/>
                </a:srgbClr>
              </a:gs>
              <a:gs pos="0">
                <a:srgbClr val="D6F3FF">
                  <a:alpha val="100000"/>
                </a:srgbClr>
              </a:gs>
              <a:gs pos="35001">
                <a:srgbClr val="C9ECFD">
                  <a:alpha val="100000"/>
                </a:srgbClr>
              </a:gs>
              <a:gs pos="100000">
                <a:srgbClr val="95D4EE">
                  <a:alpha val="100000"/>
                </a:srgbClr>
              </a:gs>
              <a:gs pos="100000">
                <a:srgbClr val="95D4EE">
                  <a:alpha val="100000"/>
                </a:srgbClr>
              </a:gs>
              <a:gs pos="100000">
                <a:srgbClr val="95D4EE">
                  <a:alpha val="100000"/>
                </a:srgbClr>
              </a:gs>
              <a:gs pos="100000">
                <a:srgbClr val="95D4EE">
                  <a:alpha val="100000"/>
                </a:srgbClr>
              </a:gs>
            </a:gsLst>
            <a:lin ang="5400000" scaled="1"/>
          </a:gradFill>
          <a:ln w="9525" cap="flat" cmpd="sng">
            <a:solidFill>
              <a:srgbClr val="2DA2BF">
                <a:alpha val="100000"/>
              </a:srgbClr>
            </a:solidFill>
            <a:prstDash val="solid"/>
            <a:round/>
          </a:ln>
          <a:effectLst>
            <a:outerShdw algn="b" dir="5400000" dist="38099" kx="0" sx="100000" sy="100000">
              <a:srgbClr val="80808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400" lang="zh-CN" u="none">
                <a:solidFill>
                  <a:srgbClr val="000000"/>
                </a:solidFill>
                <a:latin typeface="黑体" pitchFamily="49" charset="-122"/>
                <a:ea typeface="黑体" pitchFamily="49" charset="-122"/>
                <a:sym typeface="黑体" pitchFamily="49" charset="-122"/>
              </a:rPr>
              <a:t>为什么要在研究组以外建立一个机构（伦理审查委员会）来审查研究方案（外部审查）呢？</a:t>
            </a:r>
          </a:p>
        </p:txBody>
      </p:sp>
      <p:sp>
        <p:nvSpPr>
          <p:cNvPr id="1048660" name=""/>
          <p:cNvSpPr/>
          <p:nvPr/>
        </p:nvSpPr>
        <p:spPr>
          <a:xfrm rot="0">
            <a:off x="3738562" y="3860800"/>
            <a:ext cx="2357437" cy="1098550"/>
          </a:xfrm>
          <a:prstGeom prst="ellipse"/>
          <a:solidFill>
            <a:srgbClr val="F2A4A7"/>
          </a:solidFill>
          <a:ln w="55000" cap="flat" cmpd="thickThin">
            <a:solidFill>
              <a:srgbClr val="EC767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FFFFFF"/>
                </a:solidFill>
                <a:latin typeface="Lucida Sans Unicode" pitchFamily="34" charset="0"/>
                <a:ea typeface="黑体" pitchFamily="49" charset="-122"/>
                <a:sym typeface="黑体" pitchFamily="49" charset="-122"/>
              </a:rPr>
              <a:t>对受试者保护</a:t>
            </a:r>
          </a:p>
        </p:txBody>
      </p:sp>
      <p:sp>
        <p:nvSpPr>
          <p:cNvPr id="1048661" name=""/>
          <p:cNvSpPr/>
          <p:nvPr/>
        </p:nvSpPr>
        <p:spPr>
          <a:xfrm rot="0">
            <a:off x="992187" y="2938462"/>
            <a:ext cx="2241550" cy="1236662"/>
          </a:xfrm>
          <a:prstGeom prst="wedgeEllipseCallout">
            <a:avLst>
              <a:gd name="adj1" fmla="val 73741"/>
              <a:gd name="adj2" fmla="val 74810"/>
            </a:avLst>
          </a:prstGeom>
          <a:solidFill>
            <a:srgbClr val="2DA2BF"/>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FFFFFF"/>
                </a:solidFill>
                <a:latin typeface="Lucida Sans Unicode" pitchFamily="34" charset="0"/>
                <a:ea typeface="黑体" pitchFamily="49" charset="-122"/>
                <a:sym typeface="黑体" pitchFamily="49" charset="-122"/>
              </a:rPr>
              <a:t>赫尔辛基宣言等伦理规范</a:t>
            </a:r>
          </a:p>
        </p:txBody>
      </p:sp>
      <p:sp>
        <p:nvSpPr>
          <p:cNvPr id="1048662" name=""/>
          <p:cNvSpPr/>
          <p:nvPr/>
        </p:nvSpPr>
        <p:spPr>
          <a:xfrm rot="0">
            <a:off x="6096000" y="2519362"/>
            <a:ext cx="2286000" cy="1008062"/>
          </a:xfrm>
          <a:prstGeom prst="wedgeEllipseCallout">
            <a:avLst>
              <a:gd name="adj1" fmla="val -47796"/>
              <a:gd name="adj2" fmla="val 123560"/>
            </a:avLst>
          </a:prstGeom>
          <a:solidFill>
            <a:srgbClr val="2DA2BF"/>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FFFFFF"/>
                </a:solidFill>
                <a:latin typeface="Lucida Sans Unicode" pitchFamily="34" charset="0"/>
                <a:ea typeface="黑体" pitchFamily="49" charset="-122"/>
                <a:sym typeface="黑体" pitchFamily="49" charset="-122"/>
              </a:rPr>
              <a:t>知情同意书</a:t>
            </a:r>
          </a:p>
        </p:txBody>
      </p:sp>
      <p:sp>
        <p:nvSpPr>
          <p:cNvPr id="1048663" name=""/>
          <p:cNvSpPr/>
          <p:nvPr/>
        </p:nvSpPr>
        <p:spPr>
          <a:xfrm rot="0">
            <a:off x="3492500" y="2276475"/>
            <a:ext cx="2286000" cy="1177925"/>
          </a:xfrm>
          <a:prstGeom prst="wedgeEllipseCallout">
            <a:avLst>
              <a:gd name="adj1" fmla="val 12588"/>
              <a:gd name="adj2" fmla="val 80046"/>
            </a:avLst>
          </a:prstGeom>
          <a:solidFill>
            <a:srgbClr val="2DA2BF"/>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FFFFFF"/>
                </a:solidFill>
                <a:latin typeface="Lucida Sans Unicode" pitchFamily="34" charset="0"/>
                <a:ea typeface="黑体" pitchFamily="49" charset="-122"/>
                <a:sym typeface="黑体" pitchFamily="49" charset="-122"/>
              </a:rPr>
              <a:t>伦理委员会</a:t>
            </a:r>
          </a:p>
        </p:txBody>
      </p:sp>
      <p:sp>
        <p:nvSpPr>
          <p:cNvPr id="1048664"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65" name=""/>
          <p:cNvSpPr/>
          <p:nvPr>
            <p:ph sz="full" idx="1"/>
          </p:nvPr>
        </p:nvSpPr>
        <p:spPr>
          <a:xfrm rot="0">
            <a:off x="419100" y="5084762"/>
            <a:ext cx="7815262" cy="106203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zh-CN" baseline="0" sz="2000" lang="en-US" u="none">
                <a:solidFill>
                  <a:srgbClr val="000000"/>
                </a:solidFill>
                <a:latin typeface="Arial" pitchFamily="0" charset="0"/>
                <a:ea typeface="宋体" pitchFamily="2" charset="-122"/>
                <a:sym typeface="黑体" pitchFamily="49" charset="-122"/>
              </a:rPr>
              <a:t>        </a:t>
            </a:r>
            <a:r>
              <a:rPr altLang="en-US" baseline="0" sz="2000" lang="zh-CN" u="none">
                <a:solidFill>
                  <a:srgbClr val="000000"/>
                </a:solidFill>
                <a:latin typeface="黑体" pitchFamily="49" charset="-122"/>
                <a:ea typeface="黑体" pitchFamily="49" charset="-122"/>
                <a:sym typeface="黑体" pitchFamily="49" charset="-122"/>
              </a:rPr>
              <a:t>历史证明尽管已经有了国际国内的规范或规定，但仅依靠研究人员的自律来保护受试者不受伤害是不够的，甚至不可靠的。这就是伦理管理的必要。</a:t>
            </a:r>
          </a:p>
        </p:txBody>
      </p:sp>
    </p:spTree>
  </p:cSld>
  <p:clrMapOvr>
    <a:masterClrMapping/>
  </p:clrMapOvr>
  <p:timing/>
</p:sld>
</file>

<file path=ppt/slides/slide8.xml><?xml version="1.0" encoding="utf-8"?>
<p:sld xmlns:a="http://schemas.openxmlformats.org/drawingml/2006/main" xmlns:r="http://schemas.openxmlformats.org/officeDocument/2006/relationships" xmlns:p="http://schemas.openxmlformats.org/presentationml/2006/main" showMasterSp="1">
  <p:cSld>
    <p:spTree>
      <p:nvGrpSpPr>
        <p:cNvPr id="84" name=""/>
        <p:cNvGrpSpPr/>
        <p:nvPr/>
      </p:nvGrpSpPr>
      <p:grpSpPr>
        <a:xfrm rot="0">
          <a:off x="0" y="0"/>
          <a:ext cx="0" cy="0"/>
          <a:chOff x="0" y="0"/>
          <a:chExt cx="0" cy="0"/>
        </a:xfrm>
      </p:grpSpPr>
      <p:sp>
        <p:nvSpPr>
          <p:cNvPr id="1048623"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24"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cxnSp>
        <p:nvCxnSpPr>
          <p:cNvPr id="3145733" name=""/>
          <p:cNvCxnSpPr>
            <a:cxnSpLocks/>
          </p:cNvCxnSpPr>
          <p:nvPr/>
        </p:nvCxnSpPr>
        <p:spPr>
          <a:xfrm rot="0">
            <a:off x="3286125" y="6429375"/>
            <a:ext cx="5357812" cy="1587"/>
          </a:xfrm>
          <a:prstGeom prst="line"/>
          <a:noFill/>
          <a:ln w="9525" cap="flat" cmpd="sng">
            <a:solidFill>
              <a:srgbClr val="1889A0">
                <a:alpha val="100000"/>
              </a:srgbClr>
            </a:solidFill>
            <a:prstDash val="solid"/>
            <a:round/>
          </a:ln>
        </p:spPr>
      </p:cxnSp>
      <p:pic>
        <p:nvPicPr>
          <p:cNvPr id="2097163"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pic>
        <p:nvPicPr>
          <p:cNvPr id="2097164" name="" descr="a1_16_50_01300000287294122909500953783.jpg"/>
          <p:cNvPicPr>
            <a:picLocks/>
          </p:cNvPicPr>
          <p:nvPr/>
        </p:nvPicPr>
        <p:blipFill>
          <a:blip xmlns:r="http://schemas.openxmlformats.org/officeDocument/2006/relationships" r:embed="rId2"/>
          <a:srcRect l="0" t="0" r="0" b="0"/>
          <a:stretch>
            <a:fillRect/>
          </a:stretch>
        </p:blipFill>
        <p:spPr>
          <a:xfrm rot="0">
            <a:off x="5795962" y="2636837"/>
            <a:ext cx="2736850" cy="3095625"/>
          </a:xfrm>
          <a:prstGeom prst="rect"/>
          <a:noFill/>
          <a:ln>
            <a:noFill/>
          </a:ln>
        </p:spPr>
      </p:pic>
      <p:sp>
        <p:nvSpPr>
          <p:cNvPr id="1048625" name=""/>
          <p:cNvSpPr/>
          <p:nvPr/>
        </p:nvSpPr>
        <p:spPr>
          <a:xfrm rot="0">
            <a:off x="755650" y="1951037"/>
            <a:ext cx="3654425" cy="527050"/>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107950" latinLnBrk="1" lvl="0" marL="107950">
              <a:lnSpc>
                <a:spcPct val="100000"/>
              </a:lnSpc>
              <a:spcBef>
                <a:spcPts val="400"/>
              </a:spcBef>
              <a:spcAft>
                <a:spcPct val="0"/>
              </a:spcAft>
              <a:buClr>
                <a:srgbClr val="2DA2BF"/>
              </a:buClr>
              <a:buSzPct val="68000"/>
              <a:buFontTx/>
              <a:buNone/>
            </a:pPr>
            <a:r>
              <a:rPr altLang="en-US" baseline="0" sz="2800" lang="zh-CN" u="none">
                <a:solidFill>
                  <a:srgbClr val="FFFFFF"/>
                </a:solidFill>
                <a:latin typeface="黑体" pitchFamily="49" charset="-122"/>
                <a:ea typeface="黑体" pitchFamily="49" charset="-122"/>
                <a:sym typeface="黑体" pitchFamily="49" charset="-122"/>
              </a:rPr>
              <a:t>哪些属于审查范围？</a:t>
            </a:r>
          </a:p>
        </p:txBody>
      </p:sp>
      <p:sp>
        <p:nvSpPr>
          <p:cNvPr id="1048626"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
        <p:nvSpPr>
          <p:cNvPr id="1048627" name=""/>
          <p:cNvSpPr/>
          <p:nvPr>
            <p:ph sz="full" idx="1"/>
          </p:nvPr>
        </p:nvSpPr>
        <p:spPr>
          <a:xfrm rot="0">
            <a:off x="390525" y="2492375"/>
            <a:ext cx="5216525" cy="3240087"/>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eaLnBrk="1" fontAlgn="base" hangingPunct="1" indent="-982662" latinLnBrk="1" lvl="0" marL="365125">
              <a:lnSpc>
                <a:spcPct val="130000"/>
              </a:lnSpc>
              <a:spcBef>
                <a:spcPts val="400"/>
              </a:spcBef>
              <a:spcAft>
                <a:spcPct val="0"/>
              </a:spcAft>
              <a:buClr>
                <a:srgbClr val="2DA2BF"/>
              </a:buClr>
              <a:buSzPct val="68000"/>
              <a:buFont typeface="Wingdings 3" pitchFamily="18" charset="2"/>
              <a:buChar char=""/>
            </a:pPr>
            <a:r>
              <a:rPr altLang="en-US" baseline="0" lang="zh-CN" u="none">
                <a:solidFill>
                  <a:srgbClr val="000000"/>
                </a:solidFill>
                <a:latin typeface="黑体" pitchFamily="49" charset="-122"/>
                <a:ea typeface="黑体" pitchFamily="49" charset="-122"/>
                <a:sym typeface="黑体" pitchFamily="49" charset="-122"/>
              </a:rPr>
              <a:t>凡新药、新生物制品、新疫苗、新手术、新器械以及其他新技术、新方法在完成实验室研究、动物实验后，用于人之前，必须首先通过伦理审查，才能进行临床研究或临床试验。</a:t>
            </a:r>
          </a:p>
        </p:txBody>
      </p:sp>
      <p:sp>
        <p:nvSpPr>
          <p:cNvPr id="1048628" name=""/>
          <p:cNvSpPr/>
          <p:nvPr/>
        </p:nvSpPr>
        <p:spPr>
          <a:xfrm rot="0">
            <a:off x="755650" y="944562"/>
            <a:ext cx="5329237" cy="755650"/>
          </a:xfrm>
          <a:prstGeom prst="rect"/>
          <a:gradFill rotWithShape="1">
            <a:gsLst>
              <a:gs pos="0">
                <a:srgbClr val="3C6BBA">
                  <a:alpha val="100000"/>
                </a:srgbClr>
              </a:gs>
              <a:gs pos="0">
                <a:srgbClr val="3C6BBA">
                  <a:alpha val="100000"/>
                </a:srgbClr>
              </a:gs>
              <a:gs pos="0">
                <a:srgbClr val="3C6BBA">
                  <a:alpha val="100000"/>
                </a:srgbClr>
              </a:gs>
              <a:gs pos="0">
                <a:srgbClr val="3C6BBA">
                  <a:alpha val="100000"/>
                </a:srgbClr>
              </a:gs>
              <a:gs pos="30000">
                <a:srgbClr val="1D4F98">
                  <a:alpha val="100000"/>
                </a:srgbClr>
              </a:gs>
              <a:gs pos="50000">
                <a:srgbClr val="0C3F86">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 pos="100000">
                <a:srgbClr val="002252">
                  <a:alpha val="100000"/>
                </a:srgbClr>
              </a:gs>
            </a:gsLst>
            <a:lin ang="5400000" scaled="1"/>
          </a:gradFill>
          <a:ln w="9525" cap="flat" cmpd="sng">
            <a:solidFill>
              <a:srgbClr val="39639D">
                <a:alpha val="100000"/>
              </a:srgbClr>
            </a:solidFill>
            <a:prstDash val="solid"/>
            <a:round/>
          </a:ln>
          <a:effectLst>
            <a:outerShdw algn="b" dir="5400000" dist="38099" kx="0" sx="100000" sy="100000">
              <a:srgbClr val="000000">
                <a:alpha val="34998"/>
              </a:srgbClr>
            </a:outerShdw>
          </a:effectLst>
        </p:spPr>
        <p:txBody>
          <a:bodyPr anchor="t"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70000"/>
              </a:lnSpc>
              <a:spcBef>
                <a:spcPct val="0"/>
              </a:spcBef>
              <a:spcAft>
                <a:spcPct val="0"/>
              </a:spcAft>
              <a:buClr>
                <a:srgbClr val="2DA2BF"/>
              </a:buClr>
              <a:buSzPct val="100000"/>
              <a:buFontTx/>
              <a:buNone/>
            </a:pPr>
            <a:r>
              <a:rPr altLang="en-US" baseline="0" b="1" sz="2400" lang="zh-CN" u="none">
                <a:solidFill>
                  <a:srgbClr val="FFFFFF"/>
                </a:solidFill>
                <a:latin typeface="黑体" pitchFamily="49" charset="-122"/>
                <a:ea typeface="黑体" pitchFamily="49" charset="-122"/>
                <a:sym typeface="黑体" pitchFamily="49" charset="-122"/>
              </a:rPr>
              <a:t>三、我的项目要申请伦理审查吗</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1">
  <p:cSld>
    <p:spTree>
      <p:nvGrpSpPr>
        <p:cNvPr id="82" name=""/>
        <p:cNvGrpSpPr/>
        <p:nvPr/>
      </p:nvGrpSpPr>
      <p:grpSpPr>
        <a:xfrm rot="0">
          <a:off x="0" y="0"/>
          <a:ext cx="0" cy="0"/>
          <a:chOff x="0" y="0"/>
          <a:chExt cx="0" cy="0"/>
        </a:xfrm>
      </p:grpSpPr>
      <p:sp>
        <p:nvSpPr>
          <p:cNvPr id="1048614" name=""/>
          <p:cNvSpPr/>
          <p:nvPr>
            <p:ph sz="full" idx="1"/>
          </p:nvPr>
        </p:nvSpPr>
        <p:spPr>
          <a:xfrm rot="0">
            <a:off x="471487" y="1881187"/>
            <a:ext cx="8229600" cy="4525962"/>
          </a:xfrm>
          <a:prstGeom prst="rect"/>
          <a:noFill/>
          <a:ln>
            <a:noFill/>
          </a:ln>
        </p:spPr>
        <p:txBody>
          <a:bodyPr anchor="t" bIns="45720" lIns="91440" rIns="91440" tIns="45720" vert="horz"/>
          <a:lstStyle>
            <a:lvl1pPr algn="l" eaLnBrk="1" fontAlgn="base" hangingPunct="1" indent="-257175" marL="365125">
              <a:spcBef>
                <a:spcPts val="400"/>
              </a:spcBef>
              <a:spcAft>
                <a:spcPct val="0"/>
              </a:spcAft>
              <a:buClr>
                <a:srgbClr val="2DA2BF"/>
              </a:buClr>
              <a:buSzPct val="68000"/>
              <a:buFont typeface="Wingdings 3" pitchFamily="18" charset="2"/>
              <a:buChar char=""/>
              <a:defRPr b="0" sz="2700">
                <a:solidFill>
                  <a:srgbClr val="000000"/>
                </a:solidFill>
                <a:latin typeface="Calibri" pitchFamily="0" charset="1"/>
                <a:ea typeface="宋体" pitchFamily="0" charset="-122"/>
              </a:defRPr>
            </a:lvl1pPr>
            <a:lvl2pPr algn="l" eaLnBrk="1" fontAlgn="base" hangingPunct="1" indent="-228600" marL="619125">
              <a:spcBef>
                <a:spcPts val="325"/>
              </a:spcBef>
              <a:spcAft>
                <a:spcPct val="0"/>
              </a:spcAft>
              <a:buClr>
                <a:srgbClr val="2DA2BF"/>
              </a:buClr>
              <a:buSzPct val="68000"/>
              <a:buFont typeface="Verdana" pitchFamily="34" charset="0"/>
              <a:buChar char="◦"/>
              <a:defRPr b="0" sz="2300">
                <a:solidFill>
                  <a:srgbClr val="000000"/>
                </a:solidFill>
                <a:latin typeface="Calibri" pitchFamily="0" charset="1"/>
                <a:ea typeface="宋体" pitchFamily="0" charset="-122"/>
              </a:defRPr>
            </a:lvl2pPr>
            <a:lvl3pPr algn="l" eaLnBrk="1" fontAlgn="base" hangingPunct="1" indent="-228600" marL="857250">
              <a:spcBef>
                <a:spcPts val="350"/>
              </a:spcBef>
              <a:spcAft>
                <a:spcPct val="0"/>
              </a:spcAft>
              <a:buClr>
                <a:srgbClr val="DA1F28"/>
              </a:buClr>
              <a:buSzPct val="100000"/>
              <a:buFont typeface="Wingdings 2" pitchFamily="18" charset="2"/>
              <a:buChar char=""/>
              <a:defRPr b="0" sz="2100">
                <a:solidFill>
                  <a:srgbClr val="000000"/>
                </a:solidFill>
                <a:latin typeface="Calibri" pitchFamily="0" charset="1"/>
                <a:ea typeface="宋体" pitchFamily="0" charset="-122"/>
              </a:defRPr>
            </a:lvl3pPr>
            <a:lvl4pPr algn="l" eaLnBrk="1" fontAlgn="base" hangingPunct="1" indent="-228600" marL="1143000">
              <a:spcBef>
                <a:spcPts val="350"/>
              </a:spcBef>
              <a:spcAft>
                <a:spcPct val="0"/>
              </a:spcAft>
              <a:buClr>
                <a:srgbClr val="DA1F28"/>
              </a:buClr>
              <a:buSzPct val="100000"/>
              <a:buFont typeface="Wingdings 2" pitchFamily="18" charset="2"/>
              <a:buChar char=""/>
              <a:defRPr b="0" sz="1900">
                <a:solidFill>
                  <a:srgbClr val="000000"/>
                </a:solidFill>
                <a:latin typeface="Calibri" pitchFamily="0" charset="1"/>
                <a:ea typeface="宋体" pitchFamily="0" charset="-122"/>
              </a:defRPr>
            </a:lvl4pPr>
            <a:lvl5pPr algn="l" eaLnBrk="1" fontAlgn="base" hangingPunct="1" indent="-228600" marL="1371600">
              <a:spcBef>
                <a:spcPts val="350"/>
              </a:spcBef>
              <a:spcAft>
                <a:spcPct val="0"/>
              </a:spcAft>
              <a:buClr>
                <a:srgbClr val="DA1F28"/>
              </a:buClr>
              <a:buSzPct val="100000"/>
              <a:buFont typeface="Wingdings 2" pitchFamily="18" charset="2"/>
              <a:buChar char=""/>
              <a:defRPr b="0" sz="2000">
                <a:solidFill>
                  <a:srgbClr val="000000"/>
                </a:solidFill>
                <a:latin typeface="Calibri" pitchFamily="0" charset="1"/>
                <a:ea typeface="宋体" pitchFamily="0" charset="-122"/>
              </a:defRPr>
            </a:lvl5pPr>
          </a:lstStyle>
          <a:p>
            <a:pPr algn="l" fontAlgn="base" indent="-982662" lvl="0" marL="365125">
              <a:lnSpc>
                <a:spcPct val="120000"/>
              </a:lnSpc>
              <a:spcBef>
                <a:spcPts val="400"/>
              </a:spcBef>
              <a:spcAft>
                <a:spcPct val="0"/>
              </a:spcAft>
              <a:buClr>
                <a:srgbClr val="2DA2BF"/>
              </a:buClr>
              <a:buSzPct val="68000"/>
              <a:buFont typeface="Wingdings 3" pitchFamily="18" charset="2"/>
              <a:buChar char=""/>
            </a:pPr>
            <a:r>
              <a:rPr altLang="zh-CN" baseline="0" b="1" sz="2200" lang="zh-CN" u="none">
                <a:solidFill>
                  <a:srgbClr val="000000"/>
                </a:solidFill>
                <a:latin typeface="Lucida Sans Unicode" pitchFamily="34" charset="0"/>
                <a:ea typeface="黑体" pitchFamily="49" charset="-122"/>
                <a:sym typeface="黑体" pitchFamily="49" charset="-122"/>
              </a:rPr>
              <a:t>第三条</a:t>
            </a:r>
            <a:r>
              <a:rPr altLang="zh-CN" baseline="0" sz="2200" lang="en-US" u="none">
                <a:solidFill>
                  <a:srgbClr val="000000"/>
                </a:solidFill>
                <a:latin typeface="Lucida Sans Unicode" pitchFamily="34" charset="0"/>
                <a:ea typeface="黑体" pitchFamily="49" charset="-122"/>
                <a:sym typeface="黑体" pitchFamily="49" charset="-122"/>
              </a:rPr>
              <a:t>  </a:t>
            </a:r>
            <a:r>
              <a:rPr altLang="zh-CN" baseline="0" sz="2200" lang="zh-CN" u="none">
                <a:solidFill>
                  <a:srgbClr val="000000"/>
                </a:solidFill>
                <a:latin typeface="Lucida Sans Unicode" pitchFamily="34" charset="0"/>
                <a:ea typeface="黑体" pitchFamily="49" charset="-122"/>
                <a:sym typeface="黑体" pitchFamily="49" charset="-122"/>
              </a:rPr>
              <a:t>本办法所称涉及人的生物医学研究包括以下活动：</a:t>
            </a:r>
            <a:r>
              <a:rPr altLang="zh-CN" baseline="0" sz="2200" lang="en-US" u="none">
                <a:solidFill>
                  <a:srgbClr val="000000"/>
                </a:solidFill>
                <a:latin typeface="Lucida Sans Unicode" pitchFamily="34" charset="0"/>
                <a:ea typeface="黑体" pitchFamily="49" charset="-122"/>
                <a:sym typeface="黑体" pitchFamily="49" charset="-122"/>
              </a:rPr>
              <a:t> </a:t>
            </a:r>
            <a:br/>
            <a:r>
              <a:rPr altLang="zh-CN" baseline="0" sz="2200" lang="zh-CN" u="none">
                <a:solidFill>
                  <a:srgbClr val="000000"/>
                </a:solidFill>
                <a:latin typeface="Lucida Sans Unicode" pitchFamily="34" charset="0"/>
                <a:ea typeface="黑体" pitchFamily="49" charset="-122"/>
                <a:sym typeface="黑体" pitchFamily="49" charset="-122"/>
              </a:rPr>
              <a:t>　　（一）采用现代物理学、化学、生物学、</a:t>
            </a:r>
            <a:r>
              <a:rPr altLang="zh-CN" baseline="0" sz="2200" lang="zh-CN" u="sng">
                <a:solidFill>
                  <a:srgbClr val="FF0000"/>
                </a:solidFill>
                <a:latin typeface="Lucida Sans Unicode" pitchFamily="34" charset="0"/>
                <a:ea typeface="黑体" pitchFamily="49" charset="-122"/>
                <a:sym typeface="黑体" pitchFamily="49" charset="-122"/>
              </a:rPr>
              <a:t>中医药学</a:t>
            </a:r>
            <a:r>
              <a:rPr altLang="zh-CN" baseline="0" sz="2200" lang="zh-CN" u="sng">
                <a:solidFill>
                  <a:srgbClr val="000000"/>
                </a:solidFill>
                <a:latin typeface="Lucida Sans Unicode" pitchFamily="34" charset="0"/>
                <a:ea typeface="黑体" pitchFamily="49" charset="-122"/>
                <a:sym typeface="黑体" pitchFamily="49" charset="-122"/>
              </a:rPr>
              <a:t>和心理学等</a:t>
            </a:r>
            <a:r>
              <a:rPr altLang="zh-CN" baseline="0" sz="2200" lang="zh-CN" u="none">
                <a:solidFill>
                  <a:srgbClr val="000000"/>
                </a:solidFill>
                <a:latin typeface="Lucida Sans Unicode" pitchFamily="34" charset="0"/>
                <a:ea typeface="黑体" pitchFamily="49" charset="-122"/>
                <a:sym typeface="黑体" pitchFamily="49" charset="-122"/>
              </a:rPr>
              <a:t>方法对人的生理、</a:t>
            </a:r>
            <a:r>
              <a:rPr altLang="zh-CN" baseline="0" sz="2200" lang="zh-CN" u="sng">
                <a:solidFill>
                  <a:srgbClr val="000000"/>
                </a:solidFill>
                <a:latin typeface="Lucida Sans Unicode" pitchFamily="34" charset="0"/>
                <a:ea typeface="黑体" pitchFamily="49" charset="-122"/>
                <a:sym typeface="黑体" pitchFamily="49" charset="-122"/>
              </a:rPr>
              <a:t>心理行为、</a:t>
            </a:r>
            <a:r>
              <a:rPr altLang="zh-CN" baseline="0" sz="2200" lang="zh-CN" u="none">
                <a:solidFill>
                  <a:srgbClr val="000000"/>
                </a:solidFill>
                <a:latin typeface="Lucida Sans Unicode" pitchFamily="34" charset="0"/>
                <a:ea typeface="黑体" pitchFamily="49" charset="-122"/>
                <a:sym typeface="黑体" pitchFamily="49" charset="-122"/>
              </a:rPr>
              <a:t>病理现象、</a:t>
            </a:r>
            <a:r>
              <a:rPr altLang="zh-CN" baseline="0" sz="2200" lang="zh-CN" u="sng">
                <a:solidFill>
                  <a:srgbClr val="000000"/>
                </a:solidFill>
                <a:latin typeface="Lucida Sans Unicode" pitchFamily="34" charset="0"/>
                <a:ea typeface="黑体" pitchFamily="49" charset="-122"/>
                <a:sym typeface="黑体" pitchFamily="49" charset="-122"/>
              </a:rPr>
              <a:t>疾病病因和发病机制</a:t>
            </a:r>
            <a:r>
              <a:rPr altLang="zh-CN" baseline="0" sz="2200" lang="zh-CN" u="none">
                <a:solidFill>
                  <a:srgbClr val="000000"/>
                </a:solidFill>
                <a:latin typeface="Lucida Sans Unicode" pitchFamily="34" charset="0"/>
                <a:ea typeface="黑体" pitchFamily="49" charset="-122"/>
                <a:sym typeface="黑体" pitchFamily="49" charset="-122"/>
              </a:rPr>
              <a:t>，以及疾病的预防、诊断、治疗和</a:t>
            </a:r>
            <a:r>
              <a:rPr altLang="zh-CN" baseline="0" sz="2200" lang="zh-CN" u="sng">
                <a:solidFill>
                  <a:srgbClr val="000000"/>
                </a:solidFill>
                <a:latin typeface="Lucida Sans Unicode" pitchFamily="34" charset="0"/>
                <a:ea typeface="黑体" pitchFamily="49" charset="-122"/>
                <a:sym typeface="黑体" pitchFamily="49" charset="-122"/>
              </a:rPr>
              <a:t>康复</a:t>
            </a:r>
            <a:r>
              <a:rPr altLang="zh-CN" baseline="0" sz="2200" lang="en-US" u="none">
                <a:solidFill>
                  <a:srgbClr val="000000"/>
                </a:solidFill>
                <a:latin typeface="Lucida Sans Unicode" pitchFamily="34" charset="0"/>
                <a:ea typeface="黑体" pitchFamily="49" charset="-122"/>
                <a:sym typeface="黑体" pitchFamily="49" charset="-122"/>
              </a:rPr>
              <a:t>进行研究的活动； </a:t>
            </a:r>
            <a:br/>
            <a:r>
              <a:rPr altLang="zh-CN" baseline="0" sz="2200" lang="zh-CN" u="none">
                <a:solidFill>
                  <a:srgbClr val="000000"/>
                </a:solidFill>
                <a:latin typeface="Lucida Sans Unicode" pitchFamily="34" charset="0"/>
                <a:ea typeface="黑体" pitchFamily="49" charset="-122"/>
                <a:sym typeface="黑体" pitchFamily="49" charset="-122"/>
              </a:rPr>
              <a:t>　　（二）医学新技术或者医疗新产品在人体上进行试验研究的活动；</a:t>
            </a:r>
            <a:r>
              <a:rPr altLang="zh-CN" baseline="0" sz="2200" lang="en-US" u="none">
                <a:solidFill>
                  <a:srgbClr val="000000"/>
                </a:solidFill>
                <a:latin typeface="Lucida Sans Unicode" pitchFamily="34" charset="0"/>
                <a:ea typeface="黑体" pitchFamily="49" charset="-122"/>
                <a:sym typeface="黑体" pitchFamily="49" charset="-122"/>
              </a:rPr>
              <a:t> </a:t>
            </a:r>
            <a:br/>
            <a:r>
              <a:rPr altLang="zh-CN" baseline="0" sz="2200" lang="en-US" u="none">
                <a:solidFill>
                  <a:srgbClr val="000000"/>
                </a:solidFill>
                <a:latin typeface="Lucida Sans Unicode" pitchFamily="34" charset="0"/>
                <a:ea typeface="黑体" pitchFamily="49" charset="-122"/>
                <a:sym typeface="黑体" pitchFamily="49" charset="-122"/>
              </a:rPr>
              <a:t> </a:t>
            </a:r>
            <a:r>
              <a:rPr altLang="zh-CN" baseline="0" sz="2200" lang="zh-CN" u="none">
                <a:solidFill>
                  <a:srgbClr val="000000"/>
                </a:solidFill>
                <a:latin typeface="Lucida Sans Unicode" pitchFamily="34" charset="0"/>
                <a:ea typeface="黑体" pitchFamily="49" charset="-122"/>
                <a:sym typeface="黑体" pitchFamily="49" charset="-122"/>
              </a:rPr>
              <a:t>　　（三）</a:t>
            </a:r>
            <a:r>
              <a:rPr altLang="zh-CN" baseline="0" sz="2200" lang="en-US" u="sng">
                <a:solidFill>
                  <a:srgbClr val="000000"/>
                </a:solidFill>
                <a:latin typeface="Lucida Sans Unicode" pitchFamily="34" charset="0"/>
                <a:ea typeface="黑体" pitchFamily="49" charset="-122"/>
                <a:sym typeface="黑体" pitchFamily="49" charset="-122"/>
              </a:rPr>
              <a:t>采用流行病学、社会学、心理学等方法收集、记录、使用、报告或者储存有关人的样本、医疗记录、行为等科学研究资料的活动。 </a:t>
            </a:r>
            <a:br/>
            <a:endParaRPr altLang="zh-CN" baseline="0" sz="2200" lang="zh-CN" u="sng">
              <a:solidFill>
                <a:srgbClr val="000000"/>
              </a:solidFill>
              <a:latin typeface="Lucida Sans Unicode" pitchFamily="34" charset="0"/>
              <a:ea typeface="黑体" pitchFamily="49" charset="-122"/>
              <a:sym typeface="黑体" pitchFamily="49" charset="-122"/>
            </a:endParaRPr>
          </a:p>
        </p:txBody>
      </p:sp>
      <p:sp>
        <p:nvSpPr>
          <p:cNvPr id="1048615" name=""/>
          <p:cNvSpPr/>
          <p:nvPr>
            <p:ph type="title" sz="full" idx="5"/>
          </p:nvPr>
        </p:nvSpPr>
        <p:spPr>
          <a:xfrm rot="0">
            <a:off x="457200" y="798512"/>
            <a:ext cx="8229600" cy="1143000"/>
          </a:xfrm>
          <a:prstGeom prst="rect"/>
          <a:noFill/>
          <a:ln>
            <a:noFill/>
          </a:ln>
        </p:spPr>
        <p:txBody>
          <a:bodyPr anchor="ctr" bIns="45720" lIns="91440" rIns="91440" tIns="45720" vert="horz"/>
          <a:lstStyle>
            <a:lvl1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Calibri Light" pitchFamily="0" charset="1"/>
                <a:ea typeface="宋体" pitchFamily="0" charset="-122"/>
              </a:defRPr>
            </a:lvl1pPr>
            <a:lvl2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2pPr>
            <a:lvl3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3pPr>
            <a:lvl4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4pPr>
            <a:lvl5pPr algn="l" eaLnBrk="1" fontAlgn="base" hangingPunct="1" indent="0" marL="0">
              <a:spcBef>
                <a:spcPct val="0"/>
              </a:spcBef>
              <a:spcAft>
                <a:spcPct val="0"/>
              </a:spcAft>
              <a:buFontTx/>
              <a:buNone/>
              <a:defRPr b="1" sz="4100">
                <a:solidFill>
                  <a:srgbClr val="464646"/>
                </a:solidFill>
                <a:effectLst>
                  <a:outerShdw algn="tl" blurRad="38100" dir="2700000" dist="38100">
                    <a:srgbClr val="C0C0C0"/>
                  </a:outerShdw>
                </a:effectLst>
                <a:latin typeface="Lucida Sans Unicode" pitchFamily="34" charset="0"/>
                <a:ea typeface="黑体" pitchFamily="49" charset="-122"/>
              </a:defRPr>
            </a:lvl5pPr>
          </a:lstStyle>
          <a:p>
            <a:pPr algn="l" eaLnBrk="1" fontAlgn="base" hangingPunct="1" indent="0" latinLnBrk="1" lvl="0" marL="0">
              <a:lnSpc>
                <a:spcPct val="100000"/>
              </a:lnSpc>
              <a:spcBef>
                <a:spcPct val="0"/>
              </a:spcBef>
              <a:spcAft>
                <a:spcPct val="0"/>
              </a:spcAft>
              <a:buFontTx/>
              <a:buNone/>
            </a:pPr>
            <a:r>
              <a:rPr altLang="en-US" baseline="0" sz="3600" lang="zh-CN" u="none">
                <a:solidFill>
                  <a:srgbClr val="464646"/>
                </a:solidFill>
                <a:effectLst>
                  <a:outerShdw algn="tl" blurRad="38100" dir="2700000" dist="38100">
                    <a:srgbClr val="C0C0C0"/>
                  </a:outerShdw>
                </a:effectLst>
                <a:latin typeface="Lucida Sans Unicode" pitchFamily="34" charset="0"/>
                <a:ea typeface="黑体" pitchFamily="49" charset="-122"/>
                <a:sym typeface="黑体" pitchFamily="49" charset="-122"/>
              </a:rPr>
              <a:t>新版</a:t>
            </a:r>
            <a:r>
              <a:rPr altLang="zh-CN" baseline="0" sz="3600" lang="en-US" u="none">
                <a:solidFill>
                  <a:srgbClr val="464646"/>
                </a:solidFill>
                <a:effectLst>
                  <a:outerShdw algn="tl" blurRad="38100" dir="2700000" dist="38100">
                    <a:srgbClr val="C0C0C0"/>
                  </a:outerShdw>
                </a:effectLst>
                <a:latin typeface="Lucida Sans Unicode" pitchFamily="34" charset="0"/>
                <a:ea typeface="黑体" pitchFamily="49" charset="-122"/>
                <a:sym typeface="黑体" pitchFamily="49" charset="-122"/>
              </a:rPr>
              <a:t>《</a:t>
            </a:r>
            <a:r>
              <a:rPr altLang="en-US" baseline="0" sz="3600" lang="zh-CN" u="none">
                <a:solidFill>
                  <a:srgbClr val="464646"/>
                </a:solidFill>
                <a:effectLst>
                  <a:outerShdw algn="tl" blurRad="38100" dir="2700000" dist="38100">
                    <a:srgbClr val="C0C0C0"/>
                  </a:outerShdw>
                </a:effectLst>
                <a:latin typeface="Lucida Sans Unicode" pitchFamily="34" charset="0"/>
                <a:ea typeface="黑体" pitchFamily="49" charset="-122"/>
                <a:sym typeface="黑体" pitchFamily="49" charset="-122"/>
              </a:rPr>
              <a:t>审查办法</a:t>
            </a:r>
            <a:r>
              <a:rPr altLang="zh-CN" baseline="0" sz="3600" lang="en-US" u="none">
                <a:solidFill>
                  <a:srgbClr val="464646"/>
                </a:solidFill>
                <a:effectLst>
                  <a:outerShdw algn="tl" blurRad="38100" dir="2700000" dist="38100">
                    <a:srgbClr val="C0C0C0"/>
                  </a:outerShdw>
                </a:effectLst>
                <a:latin typeface="Lucida Sans Unicode" pitchFamily="34" charset="0"/>
                <a:ea typeface="黑体" pitchFamily="49" charset="-122"/>
                <a:sym typeface="黑体" pitchFamily="49" charset="-122"/>
              </a:rPr>
              <a:t>》2016</a:t>
            </a:r>
          </a:p>
        </p:txBody>
      </p:sp>
      <p:sp>
        <p:nvSpPr>
          <p:cNvPr id="1048616" name=""/>
          <p:cNvSpPr/>
          <p:nvPr/>
        </p:nvSpPr>
        <p:spPr>
          <a:xfrm rot="0">
            <a:off x="323850" y="285750"/>
            <a:ext cx="5651500" cy="461962"/>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b="1" sz="2400" lang="zh-CN" u="none">
                <a:solidFill>
                  <a:srgbClr val="0518A3"/>
                </a:solidFill>
                <a:latin typeface="Arial" pitchFamily="0" charset="0"/>
                <a:ea typeface="宋体" pitchFamily="2" charset="-122"/>
                <a:sym typeface="黑体" pitchFamily="49" charset="-122"/>
              </a:rPr>
              <a:t>医学研究伦理审查</a:t>
            </a:r>
          </a:p>
        </p:txBody>
      </p:sp>
      <p:sp>
        <p:nvSpPr>
          <p:cNvPr id="1048617" name=""/>
          <p:cNvSpPr/>
          <p:nvPr/>
        </p:nvSpPr>
        <p:spPr>
          <a:xfrm rot="0">
            <a:off x="214312" y="782637"/>
            <a:ext cx="7358062" cy="46037"/>
          </a:xfrm>
          <a:prstGeom prst="rect"/>
          <a:solidFill>
            <a:srgbClr val="0518A3"/>
          </a:solidFill>
          <a:ln w="55000" cap="flat" cmpd="thickThin">
            <a:solidFill>
              <a:srgbClr val="1E768C">
                <a:alpha val="100000"/>
              </a:srgbClr>
            </a:solidFill>
            <a:prstDash val="solid"/>
            <a:round/>
          </a:ln>
        </p:spPr>
        <p:txBody>
          <a:bodyPr anchor="ctr" bIns="45720" lIns="91440" rIns="91440" tIns="45720" vert="horz"/>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ctr" eaLnBrk="1" fontAlgn="base" hangingPunct="1" indent="0" latinLnBrk="1" lvl="0" marL="0">
              <a:lnSpc>
                <a:spcPct val="100000"/>
              </a:lnSpc>
              <a:spcBef>
                <a:spcPct val="0"/>
              </a:spcBef>
              <a:spcAft>
                <a:spcPct val="0"/>
              </a:spcAft>
              <a:buClr>
                <a:srgbClr val="2DA2BF"/>
              </a:buClr>
              <a:buSzPct val="100000"/>
              <a:buFontTx/>
              <a:buNone/>
            </a:pPr>
            <a:endParaRPr altLang="en-US" baseline="0" sz="1800" lang="zh-CN" u="none">
              <a:solidFill>
                <a:srgbClr val="FFFFFF"/>
              </a:solidFill>
              <a:latin typeface="Lucida Sans Unicode" pitchFamily="34" charset="0"/>
              <a:ea typeface="黑体" pitchFamily="49" charset="-122"/>
              <a:sym typeface="黑体" pitchFamily="49" charset="-122"/>
            </a:endParaRPr>
          </a:p>
        </p:txBody>
      </p:sp>
      <p:pic>
        <p:nvPicPr>
          <p:cNvPr id="2097161" name="" descr="xiaobiao.jpg"/>
          <p:cNvPicPr>
            <a:picLocks/>
          </p:cNvPicPr>
          <p:nvPr/>
        </p:nvPicPr>
        <p:blipFill>
          <a:blip xmlns:r="http://schemas.openxmlformats.org/officeDocument/2006/relationships" r:embed="rId1"/>
          <a:srcRect l="0" t="0" r="0" b="0"/>
          <a:stretch>
            <a:fillRect/>
          </a:stretch>
        </p:blipFill>
        <p:spPr>
          <a:xfrm rot="0">
            <a:off x="7643812" y="0"/>
            <a:ext cx="1109662" cy="1109662"/>
          </a:xfrm>
          <a:prstGeom prst="rect"/>
          <a:noFill/>
          <a:ln>
            <a:noFill/>
          </a:ln>
        </p:spPr>
      </p:pic>
      <p:sp>
        <p:nvSpPr>
          <p:cNvPr id="1048618" name=""/>
          <p:cNvSpPr/>
          <p:nvPr/>
        </p:nvSpPr>
        <p:spPr>
          <a:xfrm rot="0">
            <a:off x="3097212" y="6430962"/>
            <a:ext cx="6046787" cy="369887"/>
          </a:xfrm>
          <a:prstGeom prst="rect"/>
          <a:noFill/>
          <a:ln>
            <a:noFill/>
          </a:ln>
        </p:spPr>
        <p:txBody>
          <a:bodyPr anchor="t" bIns="45720" lIns="91440" rIns="91440" tIns="45720" vert="horz">
            <a:spAutoFit/>
          </a:bodyPr>
          <a:lstStyle>
            <a:lvl1pPr algn="just" fontAlgn="base" indent="0" latinLnBrk="1" marL="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1pPr>
            <a:lvl2pPr algn="just" fontAlgn="base" indent="0" latinLnBrk="1" marL="4572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2pPr>
            <a:lvl3pPr algn="just" fontAlgn="base" indent="0" latinLnBrk="1" marL="9144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3pPr>
            <a:lvl4pPr algn="just" fontAlgn="base" indent="0" latinLnBrk="1" marL="13716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4pPr>
            <a:lvl5pPr algn="just" fontAlgn="base" indent="0" latinLnBrk="1" marL="1828800">
              <a:lnSpc>
                <a:spcPct val="113000"/>
              </a:lnSpc>
              <a:spcBef>
                <a:spcPct val="15000"/>
              </a:spcBef>
              <a:spcAft>
                <a:spcPct val="0"/>
              </a:spcAft>
              <a:buClr>
                <a:srgbClr val="000000"/>
              </a:buClr>
              <a:buSzPct val="100000"/>
              <a:buFont typeface="Wingdings" pitchFamily="2" charset="2"/>
              <a:buChar char="ü"/>
              <a:defRPr baseline="0" b="0" sz="2200" i="0" u="none">
                <a:solidFill>
                  <a:srgbClr val="000000"/>
                </a:solidFill>
                <a:latin typeface="黑体" pitchFamily="49" charset="-122"/>
                <a:ea typeface="黑体" pitchFamily="49" charset="-122"/>
                <a:sym typeface="黑体" pitchFamily="49" charset="-122"/>
              </a:defRPr>
            </a:lvl5pPr>
          </a:lstStyle>
          <a:p>
            <a:pPr algn="l" eaLnBrk="1" fontAlgn="base" hangingPunct="1" indent="0" latinLnBrk="1" lvl="0" marL="0">
              <a:lnSpc>
                <a:spcPct val="100000"/>
              </a:lnSpc>
              <a:spcBef>
                <a:spcPct val="0"/>
              </a:spcBef>
              <a:spcAft>
                <a:spcPct val="0"/>
              </a:spcAft>
              <a:buClr>
                <a:srgbClr val="2DA2BF"/>
              </a:buClr>
              <a:buSzPct val="100000"/>
              <a:buFontTx/>
              <a:buNone/>
            </a:pPr>
            <a:r>
              <a:rPr altLang="en-US" baseline="0" sz="1800" lang="zh-CN" u="none">
                <a:solidFill>
                  <a:srgbClr val="1FAECD"/>
                </a:solidFill>
                <a:latin typeface="Arial" pitchFamily="0" charset="0"/>
                <a:ea typeface="宋体" pitchFamily="2" charset="-122"/>
                <a:sym typeface="黑体" pitchFamily="49" charset="-122"/>
              </a:rPr>
              <a:t>   福建医科大学人文学院  </a:t>
            </a:r>
            <a:r>
              <a:rPr altLang="zh-CN" baseline="0" sz="1800" lang="en-US" u="none">
                <a:solidFill>
                  <a:srgbClr val="1FAECD"/>
                </a:solidFill>
                <a:latin typeface="Arial" pitchFamily="0" charset="0"/>
                <a:ea typeface="宋体" pitchFamily="2" charset="-122"/>
                <a:sym typeface="黑体" pitchFamily="49" charset="-122"/>
              </a:rPr>
              <a:t>minchen@fjmu.edu.cn</a:t>
            </a:r>
          </a:p>
        </p:txBody>
      </p:sp>
    </p:spTree>
  </p:cSld>
  <p:clrMapOvr>
    <a:masterClrMapping/>
  </p:clrMapOvr>
</p:sld>
</file>

<file path=ppt/tags/tag1.xml><?xml version="1.0" encoding="utf-8"?>
<p:tagLst xmlns:p="http://schemas.openxmlformats.org/presentationml/2006/main">
  <p:tag name="KSO_WM_TEMPLATE_CATEGORY" val="custom"/>
  <p:tag name="KSO_WM_TEMPLATE_INDEX" val="160402"/>
</p:tagLst>
</file>

<file path=ppt/theme/theme1.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10.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11.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2.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3.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4.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5.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6.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7.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8.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ppt/theme/theme9.xml><?xml version="1.0" encoding="utf-8"?>
<a:theme xmlns:a="http://schemas.openxmlformats.org/drawingml/2006/main" name="Office 主题">
  <a:themeElements>
    <a:clrScheme name="Default Color Scheme">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DEF5FA"/>
        </a:dk2>
        <a:lt2>
          <a:srgbClr val="464646"/>
        </a:lt2>
        <a:accent1>
          <a:srgbClr val="2DA2BF"/>
        </a:accent1>
        <a:accent2>
          <a:srgbClr val="DA1F28"/>
        </a:accent2>
        <a:accent3>
          <a:srgbClr val="FFFFFF"/>
        </a:accent3>
        <a:accent4>
          <a:srgbClr val="000000"/>
        </a:accent4>
        <a:accent5>
          <a:srgbClr val="ACCEDB"/>
        </a:accent5>
        <a:accent6>
          <a:srgbClr val="C31B23"/>
        </a:accent6>
        <a:hlink>
          <a:srgbClr val="FF8119"/>
        </a:hlink>
        <a:folHlink>
          <a:srgbClr val="44B9E8"/>
        </a:folHlink>
      </a:clrScheme>
    </a:extraClrScheme>
  </a:extraClrSchemeLst>
</a:theme>
</file>

<file path=docProps/app.xml><?xml version="1.0" encoding="utf-8"?>
<Properties xmlns="http://schemas.openxmlformats.org/officeDocument/2006/extended-properties">
  <ScaleCrop>0</ScaleCrop>
  <LinksUpToDate>0</LinksUpToDate>
</Properties>
</file>

<file path=docProps/core.xml><?xml version="1.0" encoding="utf-8"?>
<cp:coreProperties xmlns:cp="http://schemas.openxmlformats.org/package/2006/metadata/core-properties" xmlns:dc="http://purl.org/dc/elements/1.1/" xmlns:dcterms="http://purl.org/dc/terms/" xmlns:xsi="http://www.w3.org/2001/XMLSchema-instance">
  <dc:title>幻灯片 1</dc:title>
  <dc:creator>Administrator</dc:creator>
  <cp:lastModifiedBy>lenovo</cp:lastModifiedBy>
  <dcterms:created xsi:type="dcterms:W3CDTF">2013-01-24T01:44:32Z</dcterms:created>
  <dcterms:modified xsi:type="dcterms:W3CDTF">2019-05-17T15:04:45Z</dcterms:modified>
</cp:coreProperties>
</file>